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17" r:id="rId1"/>
    <p:sldMasterId id="2147483850" r:id="rId2"/>
  </p:sldMasterIdLst>
  <p:notesMasterIdLst>
    <p:notesMasterId r:id="rId21"/>
  </p:notesMasterIdLst>
  <p:handoutMasterIdLst>
    <p:handoutMasterId r:id="rId22"/>
  </p:handoutMasterIdLst>
  <p:sldIdLst>
    <p:sldId id="282" r:id="rId3"/>
    <p:sldId id="286" r:id="rId4"/>
    <p:sldId id="283" r:id="rId5"/>
    <p:sldId id="284" r:id="rId6"/>
    <p:sldId id="285" r:id="rId7"/>
    <p:sldId id="288" r:id="rId8"/>
    <p:sldId id="289" r:id="rId9"/>
    <p:sldId id="292" r:id="rId10"/>
    <p:sldId id="290" r:id="rId11"/>
    <p:sldId id="293" r:id="rId12"/>
    <p:sldId id="294" r:id="rId13"/>
    <p:sldId id="295" r:id="rId14"/>
    <p:sldId id="296" r:id="rId15"/>
    <p:sldId id="297" r:id="rId16"/>
    <p:sldId id="299" r:id="rId17"/>
    <p:sldId id="301" r:id="rId18"/>
    <p:sldId id="298" r:id="rId19"/>
    <p:sldId id="300" r:id="rId2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D91368-FF9E-45A2-85E2-90ADE15DE050}">
          <p14:sldIdLst>
            <p14:sldId id="282"/>
            <p14:sldId id="286"/>
            <p14:sldId id="283"/>
            <p14:sldId id="284"/>
            <p14:sldId id="285"/>
            <p14:sldId id="288"/>
            <p14:sldId id="289"/>
            <p14:sldId id="292"/>
            <p14:sldId id="290"/>
            <p14:sldId id="293"/>
            <p14:sldId id="294"/>
            <p14:sldId id="295"/>
            <p14:sldId id="296"/>
            <p14:sldId id="297"/>
            <p14:sldId id="299"/>
            <p14:sldId id="301"/>
            <p14:sldId id="298"/>
            <p14:sldId id="300"/>
          </p14:sldIdLst>
        </p14:section>
        <p14:section name="Untitled Section" id="{D4E9386E-3E03-47BF-9F20-44537A15932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82">
          <p15:clr>
            <a:srgbClr val="A4A3A4"/>
          </p15:clr>
        </p15:guide>
        <p15:guide id="3" orient="horz" pos="888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5" orient="horz" pos="127">
          <p15:clr>
            <a:srgbClr val="A4A3A4"/>
          </p15:clr>
        </p15:guide>
        <p15:guide id="6" orient="horz" pos="4319">
          <p15:clr>
            <a:srgbClr val="A4A3A4"/>
          </p15:clr>
        </p15:guide>
        <p15:guide id="7" orient="horz" pos="4200" userDrawn="1">
          <p15:clr>
            <a:srgbClr val="A4A3A4"/>
          </p15:clr>
        </p15:guide>
        <p15:guide id="8" pos="2886">
          <p15:clr>
            <a:srgbClr val="A4A3A4"/>
          </p15:clr>
        </p15:guide>
        <p15:guide id="9" pos="286">
          <p15:clr>
            <a:srgbClr val="A4A3A4"/>
          </p15:clr>
        </p15:guide>
        <p15:guide id="10" pos="5496" userDrawn="1">
          <p15:clr>
            <a:srgbClr val="A4A3A4"/>
          </p15:clr>
        </p15:guide>
        <p15:guide id="11" pos="2928" userDrawn="1">
          <p15:clr>
            <a:srgbClr val="A4A3A4"/>
          </p15:clr>
        </p15:guide>
        <p15:guide id="12" pos="28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E600"/>
    <a:srgbClr val="FFFFFF"/>
    <a:srgbClr val="660066"/>
    <a:srgbClr val="2E2E38"/>
    <a:srgbClr val="262626"/>
    <a:srgbClr val="C4C4CD"/>
    <a:srgbClr val="747480"/>
    <a:srgbClr val="333333"/>
    <a:srgbClr val="DEB9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734E13-3E37-8C4E-8F59-D765172BBF77}" v="69" dt="2022-10-26T07:52:53.1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1" autoAdjust="0"/>
    <p:restoredTop sz="69660" autoAdjust="0"/>
  </p:normalViewPr>
  <p:slideViewPr>
    <p:cSldViewPr snapToGrid="0" snapToObjects="1" showGuides="1">
      <p:cViewPr varScale="1">
        <p:scale>
          <a:sx n="87" d="100"/>
          <a:sy n="87" d="100"/>
        </p:scale>
        <p:origin x="3168" y="192"/>
      </p:cViewPr>
      <p:guideLst>
        <p:guide orient="horz" pos="2160"/>
        <p:guide orient="horz" pos="682"/>
        <p:guide orient="horz" pos="888"/>
        <p:guide orient="horz" pos="3861"/>
        <p:guide orient="horz" pos="127"/>
        <p:guide orient="horz" pos="4319"/>
        <p:guide orient="horz" pos="4200"/>
        <p:guide pos="2886"/>
        <p:guide pos="286"/>
        <p:guide pos="5496"/>
        <p:guide pos="2928"/>
        <p:guide pos="283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606"/>
    </p:cViewPr>
  </p:sorterViewPr>
  <p:notesViewPr>
    <p:cSldViewPr snapToGrid="0" snapToObjects="1" showGuides="1">
      <p:cViewPr>
        <p:scale>
          <a:sx n="200" d="100"/>
          <a:sy n="200" d="100"/>
        </p:scale>
        <p:origin x="-413" y="-4171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02/11/2022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02/11/2022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w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sp>
        <p:nvSpPr>
          <p:cNvPr id="7" name="Freeform 5"/>
          <p:cNvSpPr>
            <a:spLocks noChangeAspect="1"/>
          </p:cNvSpPr>
          <p:nvPr userDrawn="1"/>
        </p:nvSpPr>
        <p:spPr bwMode="gray">
          <a:xfrm rot="10800000">
            <a:off x="470054" y="457199"/>
            <a:ext cx="4507059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87600" y="1476000"/>
            <a:ext cx="4064949" cy="860400"/>
          </a:xfrm>
        </p:spPr>
        <p:txBody>
          <a:bodyPr/>
          <a:lstStyle>
            <a:lvl1pPr>
              <a:defRPr sz="3000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30 point)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7600" y="2422800"/>
            <a:ext cx="4064949" cy="6457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60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600" dirty="0"/>
              <a:t>Subtitle (EY Interstate 16 point)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GB" dirty="0">
                <a:latin typeface="EYInterstate" panose="02000503020000020004" pitchFamily="2" charset="0"/>
              </a:rPr>
              <a:t>XX Month 200X (EY Interstate bold 16 point)</a:t>
            </a:r>
          </a:p>
        </p:txBody>
      </p:sp>
    </p:spTree>
    <p:extLst>
      <p:ext uri="{BB962C8B-B14F-4D97-AF65-F5344CB8AC3E}">
        <p14:creationId xmlns:p14="http://schemas.microsoft.com/office/powerpoint/2010/main" val="2009622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7920"/>
            <a:ext cx="6175841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34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04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EAD7805E-FA43-4FE6-B59E-9A440183B7B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20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3" y="2851522"/>
            <a:ext cx="3334113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5170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7954" y="0"/>
            <a:ext cx="4476046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135" y="2578743"/>
            <a:ext cx="3401698" cy="1055708"/>
          </a:xfrm>
        </p:spPr>
        <p:txBody>
          <a:bodyPr/>
          <a:lstStyle>
            <a:lvl1pPr marL="0" indent="0">
              <a:buNone/>
              <a:defRPr sz="2249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135" y="3840384"/>
            <a:ext cx="3401698" cy="1055708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067523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1137921"/>
            <a:ext cx="3716193" cy="4267457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1864" y="3813288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41864" y="4055931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9864" y="3578084"/>
            <a:ext cx="777600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9866" y="1137921"/>
            <a:ext cx="409693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9866" y="1635009"/>
            <a:ext cx="4096935" cy="1611554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C37BF1DE-E4E1-40C4-B510-30A0AC8ABDB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772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07F99-5C2B-4FC6-A3DF-23E011C842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402504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1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BD7B1EAA-D62E-426F-9D29-F674CEB29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6000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43D8C34-69FC-4DEE-BC95-D2F629475E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6000" y="551683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78FCBB-C01D-4FF8-828E-0E27552CA9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26000" y="582887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AD41D48-C813-4F78-A2C8-0758D2B7DC18}"/>
              </a:ext>
            </a:extLst>
          </p:cNvPr>
          <p:cNvSpPr txBox="1">
            <a:spLocks/>
          </p:cNvSpPr>
          <p:nvPr userDrawn="1"/>
        </p:nvSpPr>
        <p:spPr>
          <a:xfrm>
            <a:off x="3402806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DAED42-E3EC-45E3-BF82-DA3139C375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402504" cy="411480"/>
          </a:xfrm>
          <a:prstGeom prst="rect">
            <a:avLst/>
          </a:prstGeom>
        </p:spPr>
      </p:pic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32ADB85B-42D5-410F-B89A-BC35E7FCCE72}"/>
              </a:ext>
            </a:extLst>
          </p:cNvPr>
          <p:cNvSpPr txBox="1">
            <a:spLocks/>
          </p:cNvSpPr>
          <p:nvPr userDrawn="1"/>
        </p:nvSpPr>
        <p:spPr>
          <a:xfrm>
            <a:off x="1892301" y="6516456"/>
            <a:ext cx="119125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312C75-4EC6-4CE9-A7D2-0A1F3DCB4510}" type="datetime3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 November 2022</a:t>
            </a:fld>
            <a:endParaRPr kumimoji="0" lang="en-IN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E33DFF29-371C-43FC-9A73-E320FEA92E6F}"/>
              </a:ext>
            </a:extLst>
          </p:cNvPr>
          <p:cNvSpPr txBox="1">
            <a:spLocks/>
          </p:cNvSpPr>
          <p:nvPr userDrawn="1"/>
        </p:nvSpPr>
        <p:spPr>
          <a:xfrm>
            <a:off x="3321561" y="6516456"/>
            <a:ext cx="30861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t>Presentation title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8F1F430-500B-46CA-891A-5A3CE9B5F85C}"/>
              </a:ext>
            </a:extLst>
          </p:cNvPr>
          <p:cNvSpPr txBox="1">
            <a:spLocks/>
          </p:cNvSpPr>
          <p:nvPr userDrawn="1"/>
        </p:nvSpPr>
        <p:spPr>
          <a:xfrm>
            <a:off x="363093" y="6516456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t>Page </a:t>
            </a:r>
            <a:fld id="{F1BC30E3-FFE5-4B91-AA19-87A149EBB9EE}" type="slidenum">
              <a:rPr kumimoji="0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088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07F99-5C2B-4FC6-A3DF-23E011C842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402504" cy="411480"/>
          </a:xfrm>
          <a:prstGeom prst="rect">
            <a:avLst/>
          </a:prstGeom>
        </p:spPr>
      </p:pic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8FBE9395-9BF1-4306-9F29-1F8E92C9F8DB}"/>
              </a:ext>
            </a:extLst>
          </p:cNvPr>
          <p:cNvSpPr txBox="1">
            <a:spLocks/>
          </p:cNvSpPr>
          <p:nvPr userDrawn="1"/>
        </p:nvSpPr>
        <p:spPr>
          <a:xfrm>
            <a:off x="3757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7DD12F9-AC78-4784-A2C0-5FB6EC5A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7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BB2527F-4DCE-4CB5-A96D-2E432FD5A0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7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7DFFB3C-E689-440E-8EDB-465853B346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7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CCF107F9-C94D-455B-BEDB-A020D8CDE18D}"/>
              </a:ext>
            </a:extLst>
          </p:cNvPr>
          <p:cNvSpPr txBox="1">
            <a:spLocks/>
          </p:cNvSpPr>
          <p:nvPr userDrawn="1"/>
        </p:nvSpPr>
        <p:spPr>
          <a:xfrm>
            <a:off x="1892301" y="6516456"/>
            <a:ext cx="119125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312C75-4EC6-4CE9-A7D2-0A1F3DCB4510}" type="datetime3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 November 2022</a:t>
            </a:fld>
            <a:endParaRPr kumimoji="0" lang="en-IN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9005AFC-895B-4EDA-9A43-77811C01655C}"/>
              </a:ext>
            </a:extLst>
          </p:cNvPr>
          <p:cNvSpPr txBox="1">
            <a:spLocks/>
          </p:cNvSpPr>
          <p:nvPr userDrawn="1"/>
        </p:nvSpPr>
        <p:spPr>
          <a:xfrm>
            <a:off x="3321561" y="6516456"/>
            <a:ext cx="30861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t>Presentation title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8A577A96-F56F-4422-BCCA-504BEFB21AE2}"/>
              </a:ext>
            </a:extLst>
          </p:cNvPr>
          <p:cNvSpPr txBox="1">
            <a:spLocks/>
          </p:cNvSpPr>
          <p:nvPr userDrawn="1"/>
        </p:nvSpPr>
        <p:spPr>
          <a:xfrm>
            <a:off x="363093" y="6516456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t>Page </a:t>
            </a:r>
            <a:fld id="{F1BC30E3-FFE5-4B91-AA19-87A149EBB9EE}" type="slidenum">
              <a:rPr kumimoji="0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439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7920"/>
            <a:ext cx="6175841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7319">
              <a:defRPr>
                <a:solidFill>
                  <a:schemeClr val="bg1"/>
                </a:solidFill>
              </a:defRPr>
            </a:lvl2pPr>
            <a:lvl3pPr marL="534639">
              <a:defRPr>
                <a:solidFill>
                  <a:schemeClr val="bg1"/>
                </a:solidFill>
              </a:defRPr>
            </a:lvl3pPr>
            <a:lvl4pPr marL="801958">
              <a:defRPr>
                <a:solidFill>
                  <a:schemeClr val="bg1"/>
                </a:solidFill>
              </a:defRPr>
            </a:lvl4pPr>
            <a:lvl5pPr marL="1069277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0DC4E272-5E22-4B3C-94CE-7BFF319FA14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6770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8E9B660A-29E5-49A2-9D87-2D7C78CC1148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3284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137919"/>
            <a:ext cx="4038600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137919"/>
            <a:ext cx="4038600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0C976817-4856-4880-A98A-B5A5C7C5542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6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/>
        </p:nvCxnSpPr>
        <p:spPr>
          <a:xfrm>
            <a:off x="999368" y="5709060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/>
        </p:nvSpPr>
        <p:spPr>
          <a:xfrm>
            <a:off x="346308" y="5605201"/>
            <a:ext cx="783397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9368" y="6019189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rgbClr val="FFE600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9368" y="6216807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306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661E04-62F9-49DE-9D93-2EA0C4C0A7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017BE7DF-E067-42BE-86C9-5E49A33A0BAF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470054" y="457199"/>
            <a:ext cx="4507059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F5BDD25-228C-421A-BA27-E07AC1CA18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325" y="1476597"/>
            <a:ext cx="4170153" cy="860400"/>
          </a:xfrm>
        </p:spPr>
        <p:txBody>
          <a:bodyPr/>
          <a:lstStyle>
            <a:lvl1pPr>
              <a:defRPr sz="3000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30 point)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BD2205D-98B4-4946-A01D-362BEB8CC2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6326" y="2422864"/>
            <a:ext cx="4170153" cy="6457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60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600" dirty="0"/>
              <a:t>Subtitle (EY Interstate 16 point)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 dirty="0"/>
              <a:t>XX Month 200X (EY Interstate bold 16 point)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254068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247" y="1869441"/>
            <a:ext cx="4042800" cy="4256075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304" y="1869441"/>
            <a:ext cx="4042800" cy="4256075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1" y="1137920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7304" y="1137920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04B06CAE-5FB1-4603-B59C-091CBDD47D4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1436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220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399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5945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2818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8098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0577477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ABFE52-8B9C-459B-B350-E3ADCFE74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07894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266A06-263B-4A4A-913D-FDC2AFF122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6351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B113FC-110C-4156-AE54-B6BF409697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704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8EA5E8-D5CE-4885-9BCF-B4EBD80973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91" r="2240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45AD81-9D09-493D-94B8-1CAA625F68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B7F2A12E-7729-47A0-BC4C-937A569C1503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470054" y="457199"/>
            <a:ext cx="4507059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06FE6B-2888-42EC-9409-22E0C44C3E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326" y="1476597"/>
            <a:ext cx="4064949" cy="860400"/>
          </a:xfrm>
        </p:spPr>
        <p:txBody>
          <a:bodyPr/>
          <a:lstStyle>
            <a:lvl1pPr>
              <a:defRPr sz="3000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30 point)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FC3DF6-2861-4293-9E33-F3E405EF9F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6327" y="2422864"/>
            <a:ext cx="4064949" cy="3912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600" b="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600" dirty="0"/>
              <a:t>Subtitle (EY Interstate 16 point)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 dirty="0"/>
              <a:t>XX Month 200X (EY Interstate bold 16 point)</a:t>
            </a:r>
          </a:p>
        </p:txBody>
      </p:sp>
    </p:spTree>
    <p:extLst>
      <p:ext uri="{BB962C8B-B14F-4D97-AF65-F5344CB8AC3E}">
        <p14:creationId xmlns:p14="http://schemas.microsoft.com/office/powerpoint/2010/main" val="1381078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5943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1442718"/>
            <a:ext cx="3716193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47311" y="3990497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7311" y="4233140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9865" y="3882880"/>
            <a:ext cx="583915" cy="585216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9866" y="1442718"/>
            <a:ext cx="409693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9866" y="1939806"/>
            <a:ext cx="4096935" cy="1611554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5791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787414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418" y="294200"/>
            <a:ext cx="6665528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20417" y="1137921"/>
            <a:ext cx="2056091" cy="5018184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93076" y="1137921"/>
            <a:ext cx="2101787" cy="5018184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6611431" y="1137922"/>
            <a:ext cx="2075369" cy="2796151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1FE654FB-261F-44E5-8EF9-237DB835D71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023353" y="907750"/>
            <a:ext cx="669263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2552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59436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EYInterstate Light" panose="02000506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Table Placeholder 4">
            <a:extLst>
              <a:ext uri="{FF2B5EF4-FFF2-40B4-BE49-F238E27FC236}">
                <a16:creationId xmlns:a16="http://schemas.microsoft.com/office/drawing/2014/main" id="{C5AC4C92-885D-49C5-B704-597DE68FC006}"/>
              </a:ext>
            </a:extLst>
          </p:cNvPr>
          <p:cNvSpPr txBox="1">
            <a:spLocks/>
          </p:cNvSpPr>
          <p:nvPr userDrawn="1"/>
        </p:nvSpPr>
        <p:spPr>
          <a:xfrm>
            <a:off x="609917" y="1137920"/>
            <a:ext cx="4957505" cy="42674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6616" marR="0" lvl="0" indent="-356616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5" name="Line 10">
            <a:extLst>
              <a:ext uri="{FF2B5EF4-FFF2-40B4-BE49-F238E27FC236}">
                <a16:creationId xmlns:a16="http://schemas.microsoft.com/office/drawing/2014/main" id="{04A2E968-DBA8-4BD3-8F8F-9B23825BC4D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9312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7954" y="0"/>
            <a:ext cx="4476046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936" y="2050889"/>
            <a:ext cx="3401698" cy="1055708"/>
          </a:xfrm>
        </p:spPr>
        <p:txBody>
          <a:bodyPr/>
          <a:lstStyle>
            <a:lvl1pPr marL="0" indent="0">
              <a:buNone/>
              <a:defRPr sz="2249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1936" y="3312530"/>
            <a:ext cx="3401698" cy="1055708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2904190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0064" y="2504281"/>
            <a:ext cx="3334113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16385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40DE8-8F4D-4084-8CB3-259B7386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7222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/>
        </p:nvCxnSpPr>
        <p:spPr>
          <a:xfrm>
            <a:off x="999368" y="5709060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/>
        </p:nvSpPr>
        <p:spPr>
          <a:xfrm>
            <a:off x="346308" y="5605201"/>
            <a:ext cx="783397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9368" y="6019189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9368" y="6216807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F898568-1B78-454B-9FE7-9E37EEF85A89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470054" y="457199"/>
            <a:ext cx="4507059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105A121-2DA3-4610-BC32-EBB7F8ABAF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326" y="1476597"/>
            <a:ext cx="3813414" cy="860400"/>
          </a:xfrm>
        </p:spPr>
        <p:txBody>
          <a:bodyPr/>
          <a:lstStyle>
            <a:lvl1pPr>
              <a:defRPr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</a:t>
            </a:r>
            <a:br>
              <a:rPr lang="en-GB" dirty="0"/>
            </a:br>
            <a:r>
              <a:rPr lang="en-GB" dirty="0"/>
              <a:t>30 point)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1BB2EE4-E5D4-4DD9-97C5-CF16A0A232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6327" y="2422864"/>
            <a:ext cx="3813414" cy="6457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60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600" dirty="0"/>
              <a:t>Subtitle (EY Interstate 16 point)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 dirty="0"/>
              <a:t>XX Month 200X (EY Interstate bold 16 point)</a:t>
            </a:r>
            <a:endParaRPr lang="en-GB" sz="1600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403A0AAB-2D99-480E-8BCB-0300B2E4CA7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10488" y="5340350"/>
            <a:ext cx="987425" cy="1157288"/>
            <a:chOff x="4857" y="3364"/>
            <a:chExt cx="622" cy="729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136D971F-E278-4FE8-BAE4-2AD4D04270F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1954568E-D3F2-4EA1-8901-CBA2FF03DD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19C9D94-B5B9-4323-A444-83000773662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close/>
                  <a:moveTo>
                    <a:pt x="152" y="1823"/>
                  </a:move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close/>
                  <a:moveTo>
                    <a:pt x="151" y="1685"/>
                  </a:move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close/>
                  <a:moveTo>
                    <a:pt x="298" y="1778"/>
                  </a:move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close/>
                  <a:moveTo>
                    <a:pt x="1143" y="1874"/>
                  </a:move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close/>
                  <a:moveTo>
                    <a:pt x="597" y="1755"/>
                  </a:move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close/>
                  <a:moveTo>
                    <a:pt x="646" y="1585"/>
                  </a:move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close/>
                  <a:moveTo>
                    <a:pt x="877" y="1666"/>
                  </a:move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close/>
                  <a:moveTo>
                    <a:pt x="838" y="1829"/>
                  </a:move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close/>
                  <a:moveTo>
                    <a:pt x="2084" y="1645"/>
                  </a:move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close/>
                  <a:moveTo>
                    <a:pt x="2074" y="1696"/>
                  </a:move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close/>
                  <a:moveTo>
                    <a:pt x="1455" y="1666"/>
                  </a:move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close/>
                  <a:moveTo>
                    <a:pt x="1455" y="1719"/>
                  </a:move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close/>
                  <a:moveTo>
                    <a:pt x="1683" y="1705"/>
                  </a:move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close/>
                  <a:moveTo>
                    <a:pt x="1698" y="1800"/>
                  </a:move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close/>
                  <a:moveTo>
                    <a:pt x="2350" y="1810"/>
                  </a:move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close/>
                  <a:moveTo>
                    <a:pt x="2257" y="1739"/>
                  </a:move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close/>
                  <a:moveTo>
                    <a:pt x="2884" y="1810"/>
                  </a:move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close/>
                  <a:moveTo>
                    <a:pt x="2791" y="1739"/>
                  </a:move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close/>
                  <a:moveTo>
                    <a:pt x="2658" y="1797"/>
                  </a:move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close/>
                  <a:moveTo>
                    <a:pt x="2550" y="1869"/>
                  </a:move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close/>
                  <a:moveTo>
                    <a:pt x="3096" y="1713"/>
                  </a:move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close/>
                  <a:moveTo>
                    <a:pt x="597" y="1591"/>
                  </a:move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close/>
                  <a:moveTo>
                    <a:pt x="981" y="1651"/>
                  </a:move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close/>
                  <a:moveTo>
                    <a:pt x="1037" y="1591"/>
                  </a:move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close/>
                  <a:moveTo>
                    <a:pt x="2558" y="2058"/>
                  </a:move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close/>
                  <a:moveTo>
                    <a:pt x="2519" y="2220"/>
                  </a:move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close/>
                  <a:moveTo>
                    <a:pt x="677" y="2105"/>
                  </a:move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close/>
                  <a:moveTo>
                    <a:pt x="242" y="2042"/>
                  </a:move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close/>
                  <a:moveTo>
                    <a:pt x="409" y="2037"/>
                  </a:move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close/>
                  <a:moveTo>
                    <a:pt x="409" y="2219"/>
                  </a:move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close/>
                  <a:moveTo>
                    <a:pt x="2285" y="2105"/>
                  </a:move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close/>
                  <a:moveTo>
                    <a:pt x="1850" y="2042"/>
                  </a:move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close/>
                  <a:moveTo>
                    <a:pt x="2016" y="2037"/>
                  </a:move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close/>
                  <a:moveTo>
                    <a:pt x="2016" y="2219"/>
                  </a:move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close/>
                  <a:moveTo>
                    <a:pt x="843" y="2116"/>
                  </a:move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close/>
                  <a:moveTo>
                    <a:pt x="1105" y="2266"/>
                  </a:move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close/>
                  <a:moveTo>
                    <a:pt x="1418" y="2058"/>
                  </a:move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close/>
                  <a:moveTo>
                    <a:pt x="1418" y="2110"/>
                  </a:move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close/>
                  <a:moveTo>
                    <a:pt x="945" y="2042"/>
                  </a:move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close/>
                  <a:moveTo>
                    <a:pt x="1000" y="1982"/>
                  </a:move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close/>
                  <a:moveTo>
                    <a:pt x="2325" y="1977"/>
                  </a:move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close/>
                  <a:moveTo>
                    <a:pt x="400" y="762"/>
                  </a:move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close/>
                  <a:moveTo>
                    <a:pt x="1702" y="0"/>
                  </a:move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14F1DE27-AD0C-4A9A-9D8D-4F823ECEAD7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306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8739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/>
        </p:nvCxnSpPr>
        <p:spPr>
          <a:xfrm>
            <a:off x="999368" y="5709060"/>
            <a:ext cx="6088405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/>
        </p:nvSpPr>
        <p:spPr>
          <a:xfrm>
            <a:off x="346308" y="5605201"/>
            <a:ext cx="783397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9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6308" y="6019189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308" y="6216807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160A7550-5D67-4923-A7BC-21E832215440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470054" y="457199"/>
            <a:ext cx="4507059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57A982A-5252-472B-BD55-97D5153213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326" y="1476597"/>
            <a:ext cx="3813414" cy="860400"/>
          </a:xfrm>
        </p:spPr>
        <p:txBody>
          <a:bodyPr/>
          <a:lstStyle>
            <a:lvl1pPr>
              <a:defRPr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</a:t>
            </a:r>
            <a:br>
              <a:rPr lang="en-GB" dirty="0"/>
            </a:br>
            <a:r>
              <a:rPr lang="en-GB" dirty="0"/>
              <a:t>30 point)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809C9F7-7674-4F00-8A7B-4EBDB5F94FB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6327" y="2422864"/>
            <a:ext cx="3813414" cy="6457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60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600" dirty="0"/>
              <a:t>Subtitle (EY Interstate 16 point)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 dirty="0"/>
              <a:t>XX Month 200X (EY Interstate bold 16 point)</a:t>
            </a:r>
            <a:endParaRPr lang="en-GB" sz="1600" dirty="0"/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2FBA4DFB-2D74-4887-91FA-9FE36EADD25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10488" y="5340350"/>
            <a:ext cx="987425" cy="1157288"/>
            <a:chOff x="4857" y="3364"/>
            <a:chExt cx="622" cy="729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B223B0E3-13DC-4092-840F-C19C33D0170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720F86E7-783D-48A5-9A99-BBE51AD8BB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8EA618E4-F6E6-47C9-85C3-E1EF97EB6D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close/>
                  <a:moveTo>
                    <a:pt x="152" y="1823"/>
                  </a:move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close/>
                  <a:moveTo>
                    <a:pt x="151" y="1685"/>
                  </a:move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close/>
                  <a:moveTo>
                    <a:pt x="298" y="1778"/>
                  </a:move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close/>
                  <a:moveTo>
                    <a:pt x="1143" y="1874"/>
                  </a:move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close/>
                  <a:moveTo>
                    <a:pt x="597" y="1755"/>
                  </a:move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close/>
                  <a:moveTo>
                    <a:pt x="646" y="1585"/>
                  </a:move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close/>
                  <a:moveTo>
                    <a:pt x="877" y="1666"/>
                  </a:move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close/>
                  <a:moveTo>
                    <a:pt x="838" y="1829"/>
                  </a:move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close/>
                  <a:moveTo>
                    <a:pt x="2084" y="1645"/>
                  </a:move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close/>
                  <a:moveTo>
                    <a:pt x="2074" y="1696"/>
                  </a:move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close/>
                  <a:moveTo>
                    <a:pt x="1455" y="1666"/>
                  </a:move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close/>
                  <a:moveTo>
                    <a:pt x="1455" y="1719"/>
                  </a:move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close/>
                  <a:moveTo>
                    <a:pt x="1683" y="1705"/>
                  </a:move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close/>
                  <a:moveTo>
                    <a:pt x="1698" y="1800"/>
                  </a:move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close/>
                  <a:moveTo>
                    <a:pt x="2350" y="1810"/>
                  </a:move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close/>
                  <a:moveTo>
                    <a:pt x="2257" y="1739"/>
                  </a:move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close/>
                  <a:moveTo>
                    <a:pt x="2884" y="1810"/>
                  </a:move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close/>
                  <a:moveTo>
                    <a:pt x="2791" y="1739"/>
                  </a:move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close/>
                  <a:moveTo>
                    <a:pt x="2658" y="1797"/>
                  </a:move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close/>
                  <a:moveTo>
                    <a:pt x="2550" y="1869"/>
                  </a:move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close/>
                  <a:moveTo>
                    <a:pt x="3096" y="1713"/>
                  </a:move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close/>
                  <a:moveTo>
                    <a:pt x="597" y="1591"/>
                  </a:move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close/>
                  <a:moveTo>
                    <a:pt x="981" y="1651"/>
                  </a:move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close/>
                  <a:moveTo>
                    <a:pt x="1037" y="1591"/>
                  </a:move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close/>
                  <a:moveTo>
                    <a:pt x="2558" y="2058"/>
                  </a:move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close/>
                  <a:moveTo>
                    <a:pt x="2519" y="2220"/>
                  </a:move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close/>
                  <a:moveTo>
                    <a:pt x="677" y="2105"/>
                  </a:move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close/>
                  <a:moveTo>
                    <a:pt x="242" y="2042"/>
                  </a:move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close/>
                  <a:moveTo>
                    <a:pt x="409" y="2037"/>
                  </a:move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close/>
                  <a:moveTo>
                    <a:pt x="409" y="2219"/>
                  </a:move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close/>
                  <a:moveTo>
                    <a:pt x="2285" y="2105"/>
                  </a:move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close/>
                  <a:moveTo>
                    <a:pt x="1850" y="2042"/>
                  </a:move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close/>
                  <a:moveTo>
                    <a:pt x="2016" y="2037"/>
                  </a:move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close/>
                  <a:moveTo>
                    <a:pt x="2016" y="2219"/>
                  </a:move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close/>
                  <a:moveTo>
                    <a:pt x="843" y="2116"/>
                  </a:move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close/>
                  <a:moveTo>
                    <a:pt x="1105" y="2266"/>
                  </a:move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close/>
                  <a:moveTo>
                    <a:pt x="1418" y="2058"/>
                  </a:move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close/>
                  <a:moveTo>
                    <a:pt x="1418" y="2110"/>
                  </a:move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close/>
                  <a:moveTo>
                    <a:pt x="945" y="2042"/>
                  </a:move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close/>
                  <a:moveTo>
                    <a:pt x="1000" y="1982"/>
                  </a:move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close/>
                  <a:moveTo>
                    <a:pt x="2325" y="1977"/>
                  </a:move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close/>
                  <a:moveTo>
                    <a:pt x="400" y="762"/>
                  </a:move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close/>
                  <a:moveTo>
                    <a:pt x="1702" y="0"/>
                  </a:move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660086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8EA5E8-D5CE-4885-9BCF-B4EBD80973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0" r="2225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45AD81-9D09-493D-94B8-1CAA625F68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B7F2A12E-7729-47A0-BC4C-937A569C1503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470054" y="457199"/>
            <a:ext cx="4507059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06FE6B-2888-42EC-9409-22E0C44C3E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326" y="1476597"/>
            <a:ext cx="4064949" cy="860400"/>
          </a:xfrm>
        </p:spPr>
        <p:txBody>
          <a:bodyPr/>
          <a:lstStyle>
            <a:lvl1pPr>
              <a:defRPr sz="3000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30 point)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FC3DF6-2861-4293-9E33-F3E405EF9F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6327" y="2422864"/>
            <a:ext cx="4064949" cy="3912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600" b="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600" dirty="0"/>
              <a:t>Subtitle (EY Interstate 16 point)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 dirty="0"/>
              <a:t>XX Month 200X (EY Interstate bold 16 point)</a:t>
            </a:r>
          </a:p>
        </p:txBody>
      </p:sp>
    </p:spTree>
    <p:extLst>
      <p:ext uri="{BB962C8B-B14F-4D97-AF65-F5344CB8AC3E}">
        <p14:creationId xmlns:p14="http://schemas.microsoft.com/office/powerpoint/2010/main" val="3909772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18">
            <a:extLst>
              <a:ext uri="{FF2B5EF4-FFF2-40B4-BE49-F238E27FC236}">
                <a16:creationId xmlns:a16="http://schemas.microsoft.com/office/drawing/2014/main" id="{EAA736A0-D2E9-4CA1-BF9F-5E33CF39B8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4654295" cy="3930900"/>
          </a:xfrm>
          <a:prstGeom prst="rect">
            <a:avLst/>
          </a:prstGeom>
        </p:spPr>
      </p:pic>
      <p:grpSp>
        <p:nvGrpSpPr>
          <p:cNvPr id="79" name="Group 4">
            <a:extLst>
              <a:ext uri="{FF2B5EF4-FFF2-40B4-BE49-F238E27FC236}">
                <a16:creationId xmlns:a16="http://schemas.microsoft.com/office/drawing/2014/main" id="{A159D8C9-C19B-4DF7-9C5A-22EDB8A5FB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10488" y="5340350"/>
            <a:ext cx="987425" cy="1157288"/>
            <a:chOff x="4857" y="3364"/>
            <a:chExt cx="622" cy="729"/>
          </a:xfrm>
        </p:grpSpPr>
        <p:sp>
          <p:nvSpPr>
            <p:cNvPr id="80" name="AutoShape 3">
              <a:extLst>
                <a:ext uri="{FF2B5EF4-FFF2-40B4-BE49-F238E27FC236}">
                  <a16:creationId xmlns:a16="http://schemas.microsoft.com/office/drawing/2014/main" id="{D95FB310-FD8D-4315-8C3A-8966DC1515A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B0F72F2B-2B88-4D56-A5C3-5C83787BA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900DB62A-8F2A-4742-9C40-2FC7AA1823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close/>
                  <a:moveTo>
                    <a:pt x="152" y="1823"/>
                  </a:move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close/>
                  <a:moveTo>
                    <a:pt x="151" y="1685"/>
                  </a:move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close/>
                  <a:moveTo>
                    <a:pt x="298" y="1778"/>
                  </a:move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close/>
                  <a:moveTo>
                    <a:pt x="1143" y="1874"/>
                  </a:move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close/>
                  <a:moveTo>
                    <a:pt x="597" y="1755"/>
                  </a:move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close/>
                  <a:moveTo>
                    <a:pt x="646" y="1585"/>
                  </a:move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close/>
                  <a:moveTo>
                    <a:pt x="877" y="1666"/>
                  </a:move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close/>
                  <a:moveTo>
                    <a:pt x="838" y="1829"/>
                  </a:move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close/>
                  <a:moveTo>
                    <a:pt x="2084" y="1645"/>
                  </a:move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close/>
                  <a:moveTo>
                    <a:pt x="2074" y="1696"/>
                  </a:move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close/>
                  <a:moveTo>
                    <a:pt x="1455" y="1666"/>
                  </a:move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close/>
                  <a:moveTo>
                    <a:pt x="1455" y="1719"/>
                  </a:move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close/>
                  <a:moveTo>
                    <a:pt x="1683" y="1705"/>
                  </a:move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close/>
                  <a:moveTo>
                    <a:pt x="1698" y="1800"/>
                  </a:move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close/>
                  <a:moveTo>
                    <a:pt x="2350" y="1810"/>
                  </a:move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close/>
                  <a:moveTo>
                    <a:pt x="2257" y="1739"/>
                  </a:move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close/>
                  <a:moveTo>
                    <a:pt x="2884" y="1810"/>
                  </a:move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close/>
                  <a:moveTo>
                    <a:pt x="2791" y="1739"/>
                  </a:move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close/>
                  <a:moveTo>
                    <a:pt x="2658" y="1797"/>
                  </a:move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close/>
                  <a:moveTo>
                    <a:pt x="2550" y="1869"/>
                  </a:move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close/>
                  <a:moveTo>
                    <a:pt x="3096" y="1713"/>
                  </a:move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close/>
                  <a:moveTo>
                    <a:pt x="597" y="1591"/>
                  </a:move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close/>
                  <a:moveTo>
                    <a:pt x="981" y="1651"/>
                  </a:move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close/>
                  <a:moveTo>
                    <a:pt x="1037" y="1591"/>
                  </a:move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close/>
                  <a:moveTo>
                    <a:pt x="2558" y="2058"/>
                  </a:move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close/>
                  <a:moveTo>
                    <a:pt x="2519" y="2220"/>
                  </a:move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close/>
                  <a:moveTo>
                    <a:pt x="677" y="2105"/>
                  </a:move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close/>
                  <a:moveTo>
                    <a:pt x="242" y="2042"/>
                  </a:move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close/>
                  <a:moveTo>
                    <a:pt x="409" y="2037"/>
                  </a:move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close/>
                  <a:moveTo>
                    <a:pt x="409" y="2219"/>
                  </a:move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close/>
                  <a:moveTo>
                    <a:pt x="2285" y="2105"/>
                  </a:move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close/>
                  <a:moveTo>
                    <a:pt x="1850" y="2042"/>
                  </a:move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close/>
                  <a:moveTo>
                    <a:pt x="2016" y="2037"/>
                  </a:move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close/>
                  <a:moveTo>
                    <a:pt x="2016" y="2219"/>
                  </a:move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close/>
                  <a:moveTo>
                    <a:pt x="843" y="2116"/>
                  </a:move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close/>
                  <a:moveTo>
                    <a:pt x="1105" y="2266"/>
                  </a:move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close/>
                  <a:moveTo>
                    <a:pt x="1418" y="2058"/>
                  </a:move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close/>
                  <a:moveTo>
                    <a:pt x="1418" y="2110"/>
                  </a:move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close/>
                  <a:moveTo>
                    <a:pt x="945" y="2042"/>
                  </a:move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close/>
                  <a:moveTo>
                    <a:pt x="1000" y="1982"/>
                  </a:move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close/>
                  <a:moveTo>
                    <a:pt x="2325" y="1977"/>
                  </a:move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close/>
                  <a:moveTo>
                    <a:pt x="400" y="762"/>
                  </a:move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close/>
                  <a:moveTo>
                    <a:pt x="1702" y="0"/>
                  </a:move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23B9FB7E-B586-4378-AE43-0A9B9CA0B9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914517"/>
            <a:ext cx="3780000" cy="618750"/>
          </a:xfrm>
          <a:prstGeom prst="rect">
            <a:avLst/>
          </a:prstGeom>
        </p:spPr>
      </p:pic>
      <p:sp>
        <p:nvSpPr>
          <p:cNvPr id="124" name="Subtitle 2">
            <a:extLst>
              <a:ext uri="{FF2B5EF4-FFF2-40B4-BE49-F238E27FC236}">
                <a16:creationId xmlns:a16="http://schemas.microsoft.com/office/drawing/2014/main" id="{DE813F69-7E98-49B9-A563-B5D224235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191" y="2825612"/>
            <a:ext cx="3612689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FFFFFF"/>
                </a:solidFill>
              </a:defRPr>
            </a:lvl2pPr>
            <a:lvl3pPr marL="0" indent="0" algn="l">
              <a:buNone/>
              <a:defRPr sz="1600">
                <a:solidFill>
                  <a:srgbClr val="FFFFFF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25" name="Title 1">
            <a:extLst>
              <a:ext uri="{FF2B5EF4-FFF2-40B4-BE49-F238E27FC236}">
                <a16:creationId xmlns:a16="http://schemas.microsoft.com/office/drawing/2014/main" id="{6135F81D-3120-4669-8305-5AB7CAA05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191" y="1855166"/>
            <a:ext cx="3612689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5519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>
            <a:extLst>
              <a:ext uri="{FF2B5EF4-FFF2-40B4-BE49-F238E27FC236}">
                <a16:creationId xmlns:a16="http://schemas.microsoft.com/office/drawing/2014/main" id="{7FDAC7B4-6A01-49C4-9730-BF8572B13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02" b="5936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BCCB2E-3515-42EB-B2C6-FB7D701D1793}"/>
              </a:ext>
            </a:extLst>
          </p:cNvPr>
          <p:cNvSpPr/>
          <p:nvPr userDrawn="1"/>
        </p:nvSpPr>
        <p:spPr>
          <a:xfrm>
            <a:off x="0" y="5340096"/>
            <a:ext cx="9144000" cy="151790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2">
                  <a:alpha val="34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9C231702-C029-4BB5-90D1-8311DD931D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451607B-CAB5-4136-AB12-1BF3A1C448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4654295" cy="3930900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01B1427F-F1DB-442D-870C-2543A78EC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8" y="1799130"/>
            <a:ext cx="359359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rgbClr val="FFFFFF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97E0F9BC-39E2-4ADF-93B9-735857771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968" y="2769576"/>
            <a:ext cx="3593592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FFFFFF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727C5A3D-F97A-4F85-9F88-240C2439860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914517"/>
            <a:ext cx="3780000" cy="6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11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4">
            <a:extLst>
              <a:ext uri="{FF2B5EF4-FFF2-40B4-BE49-F238E27FC236}">
                <a16:creationId xmlns:a16="http://schemas.microsoft.com/office/drawing/2014/main" id="{916D9572-5294-4C0A-83C4-99E45F8949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710488" y="5340350"/>
            <a:ext cx="987425" cy="1157288"/>
            <a:chOff x="4857" y="3364"/>
            <a:chExt cx="622" cy="729"/>
          </a:xfrm>
        </p:grpSpPr>
        <p:sp>
          <p:nvSpPr>
            <p:cNvPr id="86" name="AutoShape 3">
              <a:extLst>
                <a:ext uri="{FF2B5EF4-FFF2-40B4-BE49-F238E27FC236}">
                  <a16:creationId xmlns:a16="http://schemas.microsoft.com/office/drawing/2014/main" id="{5667BEF9-3DFA-4239-A852-71BA27EC8E18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857" y="3364"/>
              <a:ext cx="622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7E85CBCB-BA9A-4374-A431-F4DC5F8079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" y="3364"/>
              <a:ext cx="498" cy="182"/>
            </a:xfrm>
            <a:custGeom>
              <a:avLst/>
              <a:gdLst>
                <a:gd name="T0" fmla="*/ 2491 w 2491"/>
                <a:gd name="T1" fmla="*/ 0 h 910"/>
                <a:gd name="T2" fmla="*/ 0 w 2491"/>
                <a:gd name="T3" fmla="*/ 910 h 910"/>
                <a:gd name="T4" fmla="*/ 2491 w 2491"/>
                <a:gd name="T5" fmla="*/ 469 h 910"/>
                <a:gd name="T6" fmla="*/ 2491 w 2491"/>
                <a:gd name="T7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91" h="910">
                  <a:moveTo>
                    <a:pt x="2491" y="0"/>
                  </a:moveTo>
                  <a:lnTo>
                    <a:pt x="0" y="910"/>
                  </a:lnTo>
                  <a:lnTo>
                    <a:pt x="2491" y="469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rgbClr val="FE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5C0EF3BA-6104-4E1B-9F18-E642314A9A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7" y="3622"/>
              <a:ext cx="622" cy="471"/>
            </a:xfrm>
            <a:custGeom>
              <a:avLst/>
              <a:gdLst>
                <a:gd name="T0" fmla="*/ 235 w 3110"/>
                <a:gd name="T1" fmla="*/ 1600 h 2357"/>
                <a:gd name="T2" fmla="*/ 255 w 3110"/>
                <a:gd name="T3" fmla="*/ 1809 h 2357"/>
                <a:gd name="T4" fmla="*/ 152 w 3110"/>
                <a:gd name="T5" fmla="*/ 1823 h 2357"/>
                <a:gd name="T6" fmla="*/ 353 w 3110"/>
                <a:gd name="T7" fmla="*/ 1774 h 2357"/>
                <a:gd name="T8" fmla="*/ 419 w 3110"/>
                <a:gd name="T9" fmla="*/ 1871 h 2357"/>
                <a:gd name="T10" fmla="*/ 1148 w 3110"/>
                <a:gd name="T11" fmla="*/ 1664 h 2357"/>
                <a:gd name="T12" fmla="*/ 1225 w 3110"/>
                <a:gd name="T13" fmla="*/ 1751 h 2357"/>
                <a:gd name="T14" fmla="*/ 701 w 3110"/>
                <a:gd name="T15" fmla="*/ 1558 h 2357"/>
                <a:gd name="T16" fmla="*/ 744 w 3110"/>
                <a:gd name="T17" fmla="*/ 1723 h 2357"/>
                <a:gd name="T18" fmla="*/ 866 w 3110"/>
                <a:gd name="T19" fmla="*/ 1868 h 2357"/>
                <a:gd name="T20" fmla="*/ 838 w 3110"/>
                <a:gd name="T21" fmla="*/ 1696 h 2357"/>
                <a:gd name="T22" fmla="*/ 2035 w 3110"/>
                <a:gd name="T23" fmla="*/ 1874 h 2357"/>
                <a:gd name="T24" fmla="*/ 2173 w 3110"/>
                <a:gd name="T25" fmla="*/ 1760 h 2357"/>
                <a:gd name="T26" fmla="*/ 2115 w 3110"/>
                <a:gd name="T27" fmla="*/ 1743 h 2357"/>
                <a:gd name="T28" fmla="*/ 2074 w 3110"/>
                <a:gd name="T29" fmla="*/ 1696 h 2357"/>
                <a:gd name="T30" fmla="*/ 1318 w 3110"/>
                <a:gd name="T31" fmla="*/ 1748 h 2357"/>
                <a:gd name="T32" fmla="*/ 1455 w 3110"/>
                <a:gd name="T33" fmla="*/ 1858 h 2357"/>
                <a:gd name="T34" fmla="*/ 1484 w 3110"/>
                <a:gd name="T35" fmla="*/ 1938 h 2357"/>
                <a:gd name="T36" fmla="*/ 1378 w 3110"/>
                <a:gd name="T37" fmla="*/ 1794 h 2357"/>
                <a:gd name="T38" fmla="*/ 1740 w 3110"/>
                <a:gd name="T39" fmla="*/ 1690 h 2357"/>
                <a:gd name="T40" fmla="*/ 1644 w 3110"/>
                <a:gd name="T41" fmla="*/ 1791 h 2357"/>
                <a:gd name="T42" fmla="*/ 1835 w 3110"/>
                <a:gd name="T43" fmla="*/ 1723 h 2357"/>
                <a:gd name="T44" fmla="*/ 1698 w 3110"/>
                <a:gd name="T45" fmla="*/ 1800 h 2357"/>
                <a:gd name="T46" fmla="*/ 1721 w 3110"/>
                <a:gd name="T47" fmla="*/ 1831 h 2357"/>
                <a:gd name="T48" fmla="*/ 2256 w 3110"/>
                <a:gd name="T49" fmla="*/ 1780 h 2357"/>
                <a:gd name="T50" fmla="*/ 2243 w 3110"/>
                <a:gd name="T51" fmla="*/ 1665 h 2357"/>
                <a:gd name="T52" fmla="*/ 2306 w 3110"/>
                <a:gd name="T53" fmla="*/ 1880 h 2357"/>
                <a:gd name="T54" fmla="*/ 2338 w 3110"/>
                <a:gd name="T55" fmla="*/ 1722 h 2357"/>
                <a:gd name="T56" fmla="*/ 2929 w 3110"/>
                <a:gd name="T57" fmla="*/ 1763 h 2357"/>
                <a:gd name="T58" fmla="*/ 2750 w 3110"/>
                <a:gd name="T59" fmla="*/ 1695 h 2357"/>
                <a:gd name="T60" fmla="*/ 2872 w 3110"/>
                <a:gd name="T61" fmla="*/ 1874 h 2357"/>
                <a:gd name="T62" fmla="*/ 2658 w 3110"/>
                <a:gd name="T63" fmla="*/ 1797 h 2357"/>
                <a:gd name="T64" fmla="*/ 2623 w 3110"/>
                <a:gd name="T65" fmla="*/ 1867 h 2357"/>
                <a:gd name="T66" fmla="*/ 2482 w 3110"/>
                <a:gd name="T67" fmla="*/ 1876 h 2357"/>
                <a:gd name="T68" fmla="*/ 2513 w 3110"/>
                <a:gd name="T69" fmla="*/ 1825 h 2357"/>
                <a:gd name="T70" fmla="*/ 3019 w 3110"/>
                <a:gd name="T71" fmla="*/ 1651 h 2357"/>
                <a:gd name="T72" fmla="*/ 981 w 3110"/>
                <a:gd name="T73" fmla="*/ 1874 h 2357"/>
                <a:gd name="T74" fmla="*/ 2433 w 3110"/>
                <a:gd name="T75" fmla="*/ 2085 h 2357"/>
                <a:gd name="T76" fmla="*/ 2528 w 3110"/>
                <a:gd name="T77" fmla="*/ 2268 h 2357"/>
                <a:gd name="T78" fmla="*/ 2503 w 3110"/>
                <a:gd name="T79" fmla="*/ 2090 h 2357"/>
                <a:gd name="T80" fmla="*/ 631 w 3110"/>
                <a:gd name="T81" fmla="*/ 2093 h 2357"/>
                <a:gd name="T82" fmla="*/ 677 w 3110"/>
                <a:gd name="T83" fmla="*/ 2105 h 2357"/>
                <a:gd name="T84" fmla="*/ 203 w 3110"/>
                <a:gd name="T85" fmla="*/ 2151 h 2357"/>
                <a:gd name="T86" fmla="*/ 312 w 3110"/>
                <a:gd name="T87" fmla="*/ 2190 h 2357"/>
                <a:gd name="T88" fmla="*/ 507 w 3110"/>
                <a:gd name="T89" fmla="*/ 2190 h 2357"/>
                <a:gd name="T90" fmla="*/ 377 w 3110"/>
                <a:gd name="T91" fmla="*/ 2201 h 2357"/>
                <a:gd name="T92" fmla="*/ 442 w 3110"/>
                <a:gd name="T93" fmla="*/ 2201 h 2357"/>
                <a:gd name="T94" fmla="*/ 2213 w 3110"/>
                <a:gd name="T95" fmla="*/ 2056 h 2357"/>
                <a:gd name="T96" fmla="*/ 1608 w 3110"/>
                <a:gd name="T97" fmla="*/ 2042 h 2357"/>
                <a:gd name="T98" fmla="*/ 1951 w 3110"/>
                <a:gd name="T99" fmla="*/ 2062 h 2357"/>
                <a:gd name="T100" fmla="*/ 2016 w 3110"/>
                <a:gd name="T101" fmla="*/ 2271 h 2357"/>
                <a:gd name="T102" fmla="*/ 2075 w 3110"/>
                <a:gd name="T103" fmla="*/ 2057 h 2357"/>
                <a:gd name="T104" fmla="*/ 2016 w 3110"/>
                <a:gd name="T105" fmla="*/ 2089 h 2357"/>
                <a:gd name="T106" fmla="*/ 772 w 3110"/>
                <a:gd name="T107" fmla="*/ 1949 h 2357"/>
                <a:gd name="T108" fmla="*/ 1210 w 3110"/>
                <a:gd name="T109" fmla="*/ 2052 h 2357"/>
                <a:gd name="T110" fmla="*/ 1116 w 3110"/>
                <a:gd name="T111" fmla="*/ 2102 h 2357"/>
                <a:gd name="T112" fmla="*/ 1289 w 3110"/>
                <a:gd name="T113" fmla="*/ 2093 h 2357"/>
                <a:gd name="T114" fmla="*/ 1395 w 3110"/>
                <a:gd name="T115" fmla="*/ 2266 h 2357"/>
                <a:gd name="T116" fmla="*/ 1413 w 3110"/>
                <a:gd name="T117" fmla="*/ 2350 h 2357"/>
                <a:gd name="T118" fmla="*/ 1364 w 3110"/>
                <a:gd name="T119" fmla="*/ 2217 h 2357"/>
                <a:gd name="T120" fmla="*/ 1000 w 3110"/>
                <a:gd name="T121" fmla="*/ 2139 h 2357"/>
                <a:gd name="T122" fmla="*/ 400 w 3110"/>
                <a:gd name="T123" fmla="*/ 970 h 2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10" h="2357">
                  <a:moveTo>
                    <a:pt x="259" y="1777"/>
                  </a:moveTo>
                  <a:lnTo>
                    <a:pt x="259" y="1777"/>
                  </a:lnTo>
                  <a:lnTo>
                    <a:pt x="259" y="1769"/>
                  </a:lnTo>
                  <a:lnTo>
                    <a:pt x="258" y="1762"/>
                  </a:lnTo>
                  <a:lnTo>
                    <a:pt x="255" y="1749"/>
                  </a:lnTo>
                  <a:lnTo>
                    <a:pt x="249" y="1738"/>
                  </a:lnTo>
                  <a:lnTo>
                    <a:pt x="242" y="1729"/>
                  </a:lnTo>
                  <a:lnTo>
                    <a:pt x="235" y="1722"/>
                  </a:lnTo>
                  <a:lnTo>
                    <a:pt x="227" y="1717"/>
                  </a:lnTo>
                  <a:lnTo>
                    <a:pt x="220" y="1712"/>
                  </a:lnTo>
                  <a:lnTo>
                    <a:pt x="213" y="1709"/>
                  </a:lnTo>
                  <a:lnTo>
                    <a:pt x="213" y="1709"/>
                  </a:lnTo>
                  <a:lnTo>
                    <a:pt x="221" y="1703"/>
                  </a:lnTo>
                  <a:lnTo>
                    <a:pt x="228" y="1698"/>
                  </a:lnTo>
                  <a:lnTo>
                    <a:pt x="233" y="1691"/>
                  </a:lnTo>
                  <a:lnTo>
                    <a:pt x="239" y="1683"/>
                  </a:lnTo>
                  <a:lnTo>
                    <a:pt x="243" y="1675"/>
                  </a:lnTo>
                  <a:lnTo>
                    <a:pt x="246" y="1666"/>
                  </a:lnTo>
                  <a:lnTo>
                    <a:pt x="248" y="1658"/>
                  </a:lnTo>
                  <a:lnTo>
                    <a:pt x="248" y="1648"/>
                  </a:lnTo>
                  <a:lnTo>
                    <a:pt x="248" y="1648"/>
                  </a:lnTo>
                  <a:lnTo>
                    <a:pt x="248" y="1639"/>
                  </a:lnTo>
                  <a:lnTo>
                    <a:pt x="247" y="1630"/>
                  </a:lnTo>
                  <a:lnTo>
                    <a:pt x="245" y="1622"/>
                  </a:lnTo>
                  <a:lnTo>
                    <a:pt x="242" y="1614"/>
                  </a:lnTo>
                  <a:lnTo>
                    <a:pt x="239" y="1606"/>
                  </a:lnTo>
                  <a:lnTo>
                    <a:pt x="235" y="1600"/>
                  </a:lnTo>
                  <a:lnTo>
                    <a:pt x="229" y="1594"/>
                  </a:lnTo>
                  <a:lnTo>
                    <a:pt x="223" y="1589"/>
                  </a:lnTo>
                  <a:lnTo>
                    <a:pt x="217" y="1584"/>
                  </a:lnTo>
                  <a:lnTo>
                    <a:pt x="210" y="1580"/>
                  </a:lnTo>
                  <a:lnTo>
                    <a:pt x="202" y="1576"/>
                  </a:lnTo>
                  <a:lnTo>
                    <a:pt x="193" y="1573"/>
                  </a:lnTo>
                  <a:lnTo>
                    <a:pt x="185" y="1571"/>
                  </a:lnTo>
                  <a:lnTo>
                    <a:pt x="175" y="1569"/>
                  </a:lnTo>
                  <a:lnTo>
                    <a:pt x="165" y="1569"/>
                  </a:lnTo>
                  <a:lnTo>
                    <a:pt x="153" y="1568"/>
                  </a:lnTo>
                  <a:lnTo>
                    <a:pt x="22" y="1568"/>
                  </a:lnTo>
                  <a:lnTo>
                    <a:pt x="22" y="1874"/>
                  </a:lnTo>
                  <a:lnTo>
                    <a:pt x="152" y="1874"/>
                  </a:lnTo>
                  <a:lnTo>
                    <a:pt x="152" y="1874"/>
                  </a:lnTo>
                  <a:lnTo>
                    <a:pt x="165" y="1874"/>
                  </a:lnTo>
                  <a:lnTo>
                    <a:pt x="176" y="1873"/>
                  </a:lnTo>
                  <a:lnTo>
                    <a:pt x="187" y="1871"/>
                  </a:lnTo>
                  <a:lnTo>
                    <a:pt x="197" y="1868"/>
                  </a:lnTo>
                  <a:lnTo>
                    <a:pt x="207" y="1864"/>
                  </a:lnTo>
                  <a:lnTo>
                    <a:pt x="216" y="1860"/>
                  </a:lnTo>
                  <a:lnTo>
                    <a:pt x="223" y="1854"/>
                  </a:lnTo>
                  <a:lnTo>
                    <a:pt x="230" y="1849"/>
                  </a:lnTo>
                  <a:lnTo>
                    <a:pt x="237" y="1842"/>
                  </a:lnTo>
                  <a:lnTo>
                    <a:pt x="242" y="1834"/>
                  </a:lnTo>
                  <a:lnTo>
                    <a:pt x="248" y="1827"/>
                  </a:lnTo>
                  <a:lnTo>
                    <a:pt x="251" y="1818"/>
                  </a:lnTo>
                  <a:lnTo>
                    <a:pt x="255" y="1809"/>
                  </a:lnTo>
                  <a:lnTo>
                    <a:pt x="257" y="1799"/>
                  </a:lnTo>
                  <a:lnTo>
                    <a:pt x="258" y="1788"/>
                  </a:lnTo>
                  <a:lnTo>
                    <a:pt x="259" y="1777"/>
                  </a:lnTo>
                  <a:lnTo>
                    <a:pt x="259" y="1777"/>
                  </a:lnTo>
                  <a:close/>
                  <a:moveTo>
                    <a:pt x="152" y="1823"/>
                  </a:moveTo>
                  <a:lnTo>
                    <a:pt x="79" y="1823"/>
                  </a:lnTo>
                  <a:lnTo>
                    <a:pt x="79" y="1735"/>
                  </a:lnTo>
                  <a:lnTo>
                    <a:pt x="152" y="1735"/>
                  </a:lnTo>
                  <a:lnTo>
                    <a:pt x="152" y="1735"/>
                  </a:lnTo>
                  <a:lnTo>
                    <a:pt x="163" y="1737"/>
                  </a:lnTo>
                  <a:lnTo>
                    <a:pt x="172" y="1738"/>
                  </a:lnTo>
                  <a:lnTo>
                    <a:pt x="180" y="1741"/>
                  </a:lnTo>
                  <a:lnTo>
                    <a:pt x="187" y="1747"/>
                  </a:lnTo>
                  <a:lnTo>
                    <a:pt x="192" y="1752"/>
                  </a:lnTo>
                  <a:lnTo>
                    <a:pt x="196" y="1760"/>
                  </a:lnTo>
                  <a:lnTo>
                    <a:pt x="198" y="1769"/>
                  </a:lnTo>
                  <a:lnTo>
                    <a:pt x="199" y="1779"/>
                  </a:lnTo>
                  <a:lnTo>
                    <a:pt x="199" y="1779"/>
                  </a:lnTo>
                  <a:lnTo>
                    <a:pt x="198" y="1789"/>
                  </a:lnTo>
                  <a:lnTo>
                    <a:pt x="196" y="1798"/>
                  </a:lnTo>
                  <a:lnTo>
                    <a:pt x="191" y="1805"/>
                  </a:lnTo>
                  <a:lnTo>
                    <a:pt x="187" y="1811"/>
                  </a:lnTo>
                  <a:lnTo>
                    <a:pt x="180" y="1817"/>
                  </a:lnTo>
                  <a:lnTo>
                    <a:pt x="172" y="1820"/>
                  </a:lnTo>
                  <a:lnTo>
                    <a:pt x="162" y="1822"/>
                  </a:lnTo>
                  <a:lnTo>
                    <a:pt x="152" y="1823"/>
                  </a:lnTo>
                  <a:lnTo>
                    <a:pt x="152" y="1823"/>
                  </a:lnTo>
                  <a:close/>
                  <a:moveTo>
                    <a:pt x="151" y="1685"/>
                  </a:moveTo>
                  <a:lnTo>
                    <a:pt x="79" y="1685"/>
                  </a:lnTo>
                  <a:lnTo>
                    <a:pt x="79" y="1620"/>
                  </a:lnTo>
                  <a:lnTo>
                    <a:pt x="149" y="1620"/>
                  </a:lnTo>
                  <a:lnTo>
                    <a:pt x="149" y="1620"/>
                  </a:lnTo>
                  <a:lnTo>
                    <a:pt x="158" y="1621"/>
                  </a:lnTo>
                  <a:lnTo>
                    <a:pt x="167" y="1622"/>
                  </a:lnTo>
                  <a:lnTo>
                    <a:pt x="173" y="1624"/>
                  </a:lnTo>
                  <a:lnTo>
                    <a:pt x="179" y="1628"/>
                  </a:lnTo>
                  <a:lnTo>
                    <a:pt x="183" y="1633"/>
                  </a:lnTo>
                  <a:lnTo>
                    <a:pt x="187" y="1639"/>
                  </a:lnTo>
                  <a:lnTo>
                    <a:pt x="188" y="1645"/>
                  </a:lnTo>
                  <a:lnTo>
                    <a:pt x="189" y="1653"/>
                  </a:lnTo>
                  <a:lnTo>
                    <a:pt x="189" y="1653"/>
                  </a:lnTo>
                  <a:lnTo>
                    <a:pt x="189" y="1659"/>
                  </a:lnTo>
                  <a:lnTo>
                    <a:pt x="188" y="1664"/>
                  </a:lnTo>
                  <a:lnTo>
                    <a:pt x="186" y="1670"/>
                  </a:lnTo>
                  <a:lnTo>
                    <a:pt x="182" y="1674"/>
                  </a:lnTo>
                  <a:lnTo>
                    <a:pt x="177" y="1679"/>
                  </a:lnTo>
                  <a:lnTo>
                    <a:pt x="170" y="1682"/>
                  </a:lnTo>
                  <a:lnTo>
                    <a:pt x="162" y="1684"/>
                  </a:lnTo>
                  <a:lnTo>
                    <a:pt x="151" y="1685"/>
                  </a:lnTo>
                  <a:lnTo>
                    <a:pt x="151" y="1685"/>
                  </a:lnTo>
                  <a:close/>
                  <a:moveTo>
                    <a:pt x="298" y="1778"/>
                  </a:moveTo>
                  <a:lnTo>
                    <a:pt x="298" y="1651"/>
                  </a:lnTo>
                  <a:lnTo>
                    <a:pt x="353" y="1651"/>
                  </a:lnTo>
                  <a:lnTo>
                    <a:pt x="353" y="1774"/>
                  </a:lnTo>
                  <a:lnTo>
                    <a:pt x="353" y="1774"/>
                  </a:lnTo>
                  <a:lnTo>
                    <a:pt x="353" y="1787"/>
                  </a:lnTo>
                  <a:lnTo>
                    <a:pt x="356" y="1799"/>
                  </a:lnTo>
                  <a:lnTo>
                    <a:pt x="359" y="1808"/>
                  </a:lnTo>
                  <a:lnTo>
                    <a:pt x="363" y="1815"/>
                  </a:lnTo>
                  <a:lnTo>
                    <a:pt x="369" y="1821"/>
                  </a:lnTo>
                  <a:lnTo>
                    <a:pt x="376" y="1825"/>
                  </a:lnTo>
                  <a:lnTo>
                    <a:pt x="385" y="1828"/>
                  </a:lnTo>
                  <a:lnTo>
                    <a:pt x="395" y="1829"/>
                  </a:lnTo>
                  <a:lnTo>
                    <a:pt x="395" y="1829"/>
                  </a:lnTo>
                  <a:lnTo>
                    <a:pt x="405" y="1828"/>
                  </a:lnTo>
                  <a:lnTo>
                    <a:pt x="412" y="1825"/>
                  </a:lnTo>
                  <a:lnTo>
                    <a:pt x="420" y="1821"/>
                  </a:lnTo>
                  <a:lnTo>
                    <a:pt x="426" y="1815"/>
                  </a:lnTo>
                  <a:lnTo>
                    <a:pt x="430" y="1808"/>
                  </a:lnTo>
                  <a:lnTo>
                    <a:pt x="433" y="1798"/>
                  </a:lnTo>
                  <a:lnTo>
                    <a:pt x="436" y="1787"/>
                  </a:lnTo>
                  <a:lnTo>
                    <a:pt x="436" y="1774"/>
                  </a:lnTo>
                  <a:lnTo>
                    <a:pt x="436" y="1651"/>
                  </a:lnTo>
                  <a:lnTo>
                    <a:pt x="491" y="1651"/>
                  </a:lnTo>
                  <a:lnTo>
                    <a:pt x="491" y="1874"/>
                  </a:lnTo>
                  <a:lnTo>
                    <a:pt x="436" y="1874"/>
                  </a:lnTo>
                  <a:lnTo>
                    <a:pt x="436" y="1857"/>
                  </a:lnTo>
                  <a:lnTo>
                    <a:pt x="436" y="1857"/>
                  </a:lnTo>
                  <a:lnTo>
                    <a:pt x="431" y="1862"/>
                  </a:lnTo>
                  <a:lnTo>
                    <a:pt x="425" y="1867"/>
                  </a:lnTo>
                  <a:lnTo>
                    <a:pt x="419" y="1871"/>
                  </a:lnTo>
                  <a:lnTo>
                    <a:pt x="412" y="1873"/>
                  </a:lnTo>
                  <a:lnTo>
                    <a:pt x="406" y="1877"/>
                  </a:lnTo>
                  <a:lnTo>
                    <a:pt x="398" y="1878"/>
                  </a:lnTo>
                  <a:lnTo>
                    <a:pt x="390" y="1879"/>
                  </a:lnTo>
                  <a:lnTo>
                    <a:pt x="382" y="1880"/>
                  </a:lnTo>
                  <a:lnTo>
                    <a:pt x="382" y="1880"/>
                  </a:lnTo>
                  <a:lnTo>
                    <a:pt x="369" y="1879"/>
                  </a:lnTo>
                  <a:lnTo>
                    <a:pt x="358" y="1877"/>
                  </a:lnTo>
                  <a:lnTo>
                    <a:pt x="348" y="1873"/>
                  </a:lnTo>
                  <a:lnTo>
                    <a:pt x="338" y="1869"/>
                  </a:lnTo>
                  <a:lnTo>
                    <a:pt x="330" y="1863"/>
                  </a:lnTo>
                  <a:lnTo>
                    <a:pt x="323" y="1858"/>
                  </a:lnTo>
                  <a:lnTo>
                    <a:pt x="318" y="1850"/>
                  </a:lnTo>
                  <a:lnTo>
                    <a:pt x="312" y="1842"/>
                  </a:lnTo>
                  <a:lnTo>
                    <a:pt x="309" y="1834"/>
                  </a:lnTo>
                  <a:lnTo>
                    <a:pt x="306" y="1827"/>
                  </a:lnTo>
                  <a:lnTo>
                    <a:pt x="301" y="1809"/>
                  </a:lnTo>
                  <a:lnTo>
                    <a:pt x="299" y="1792"/>
                  </a:lnTo>
                  <a:lnTo>
                    <a:pt x="298" y="1778"/>
                  </a:lnTo>
                  <a:lnTo>
                    <a:pt x="298" y="1778"/>
                  </a:lnTo>
                  <a:close/>
                  <a:moveTo>
                    <a:pt x="1143" y="1874"/>
                  </a:moveTo>
                  <a:lnTo>
                    <a:pt x="1087" y="1874"/>
                  </a:lnTo>
                  <a:lnTo>
                    <a:pt x="1087" y="1651"/>
                  </a:lnTo>
                  <a:lnTo>
                    <a:pt x="1143" y="1651"/>
                  </a:lnTo>
                  <a:lnTo>
                    <a:pt x="1143" y="1670"/>
                  </a:lnTo>
                  <a:lnTo>
                    <a:pt x="1143" y="1670"/>
                  </a:lnTo>
                  <a:lnTo>
                    <a:pt x="1148" y="1664"/>
                  </a:lnTo>
                  <a:lnTo>
                    <a:pt x="1154" y="1659"/>
                  </a:lnTo>
                  <a:lnTo>
                    <a:pt x="1160" y="1655"/>
                  </a:lnTo>
                  <a:lnTo>
                    <a:pt x="1167" y="1652"/>
                  </a:lnTo>
                  <a:lnTo>
                    <a:pt x="1175" y="1649"/>
                  </a:lnTo>
                  <a:lnTo>
                    <a:pt x="1182" y="1648"/>
                  </a:lnTo>
                  <a:lnTo>
                    <a:pt x="1190" y="1646"/>
                  </a:lnTo>
                  <a:lnTo>
                    <a:pt x="1198" y="1645"/>
                  </a:lnTo>
                  <a:lnTo>
                    <a:pt x="1198" y="1645"/>
                  </a:lnTo>
                  <a:lnTo>
                    <a:pt x="1208" y="1646"/>
                  </a:lnTo>
                  <a:lnTo>
                    <a:pt x="1217" y="1648"/>
                  </a:lnTo>
                  <a:lnTo>
                    <a:pt x="1226" y="1650"/>
                  </a:lnTo>
                  <a:lnTo>
                    <a:pt x="1234" y="1652"/>
                  </a:lnTo>
                  <a:lnTo>
                    <a:pt x="1242" y="1655"/>
                  </a:lnTo>
                  <a:lnTo>
                    <a:pt x="1248" y="1661"/>
                  </a:lnTo>
                  <a:lnTo>
                    <a:pt x="1254" y="1665"/>
                  </a:lnTo>
                  <a:lnTo>
                    <a:pt x="1259" y="1672"/>
                  </a:lnTo>
                  <a:lnTo>
                    <a:pt x="1265" y="1679"/>
                  </a:lnTo>
                  <a:lnTo>
                    <a:pt x="1268" y="1686"/>
                  </a:lnTo>
                  <a:lnTo>
                    <a:pt x="1273" y="1694"/>
                  </a:lnTo>
                  <a:lnTo>
                    <a:pt x="1275" y="1703"/>
                  </a:lnTo>
                  <a:lnTo>
                    <a:pt x="1277" y="1713"/>
                  </a:lnTo>
                  <a:lnTo>
                    <a:pt x="1279" y="1724"/>
                  </a:lnTo>
                  <a:lnTo>
                    <a:pt x="1280" y="1735"/>
                  </a:lnTo>
                  <a:lnTo>
                    <a:pt x="1280" y="1748"/>
                  </a:lnTo>
                  <a:lnTo>
                    <a:pt x="1280" y="1874"/>
                  </a:lnTo>
                  <a:lnTo>
                    <a:pt x="1225" y="1874"/>
                  </a:lnTo>
                  <a:lnTo>
                    <a:pt x="1225" y="1751"/>
                  </a:lnTo>
                  <a:lnTo>
                    <a:pt x="1225" y="1751"/>
                  </a:lnTo>
                  <a:lnTo>
                    <a:pt x="1225" y="1738"/>
                  </a:lnTo>
                  <a:lnTo>
                    <a:pt x="1223" y="1727"/>
                  </a:lnTo>
                  <a:lnTo>
                    <a:pt x="1219" y="1718"/>
                  </a:lnTo>
                  <a:lnTo>
                    <a:pt x="1215" y="1710"/>
                  </a:lnTo>
                  <a:lnTo>
                    <a:pt x="1209" y="1704"/>
                  </a:lnTo>
                  <a:lnTo>
                    <a:pt x="1203" y="1700"/>
                  </a:lnTo>
                  <a:lnTo>
                    <a:pt x="1195" y="1698"/>
                  </a:lnTo>
                  <a:lnTo>
                    <a:pt x="1185" y="1696"/>
                  </a:lnTo>
                  <a:lnTo>
                    <a:pt x="1185" y="1696"/>
                  </a:lnTo>
                  <a:lnTo>
                    <a:pt x="1175" y="1698"/>
                  </a:lnTo>
                  <a:lnTo>
                    <a:pt x="1166" y="1700"/>
                  </a:lnTo>
                  <a:lnTo>
                    <a:pt x="1159" y="1704"/>
                  </a:lnTo>
                  <a:lnTo>
                    <a:pt x="1154" y="1710"/>
                  </a:lnTo>
                  <a:lnTo>
                    <a:pt x="1148" y="1718"/>
                  </a:lnTo>
                  <a:lnTo>
                    <a:pt x="1145" y="1728"/>
                  </a:lnTo>
                  <a:lnTo>
                    <a:pt x="1143" y="1739"/>
                  </a:lnTo>
                  <a:lnTo>
                    <a:pt x="1143" y="1751"/>
                  </a:lnTo>
                  <a:lnTo>
                    <a:pt x="1143" y="1874"/>
                  </a:lnTo>
                  <a:close/>
                  <a:moveTo>
                    <a:pt x="597" y="1755"/>
                  </a:moveTo>
                  <a:lnTo>
                    <a:pt x="597" y="1874"/>
                  </a:lnTo>
                  <a:lnTo>
                    <a:pt x="541" y="1874"/>
                  </a:lnTo>
                  <a:lnTo>
                    <a:pt x="541" y="1651"/>
                  </a:lnTo>
                  <a:lnTo>
                    <a:pt x="597" y="1651"/>
                  </a:lnTo>
                  <a:lnTo>
                    <a:pt x="597" y="1755"/>
                  </a:lnTo>
                  <a:close/>
                  <a:moveTo>
                    <a:pt x="646" y="1585"/>
                  </a:moveTo>
                  <a:lnTo>
                    <a:pt x="701" y="1558"/>
                  </a:lnTo>
                  <a:lnTo>
                    <a:pt x="701" y="1760"/>
                  </a:lnTo>
                  <a:lnTo>
                    <a:pt x="701" y="1874"/>
                  </a:lnTo>
                  <a:lnTo>
                    <a:pt x="646" y="1874"/>
                  </a:lnTo>
                  <a:lnTo>
                    <a:pt x="646" y="1585"/>
                  </a:lnTo>
                  <a:close/>
                  <a:moveTo>
                    <a:pt x="877" y="1666"/>
                  </a:moveTo>
                  <a:lnTo>
                    <a:pt x="877" y="1666"/>
                  </a:lnTo>
                  <a:lnTo>
                    <a:pt x="873" y="1661"/>
                  </a:lnTo>
                  <a:lnTo>
                    <a:pt x="867" y="1658"/>
                  </a:lnTo>
                  <a:lnTo>
                    <a:pt x="860" y="1653"/>
                  </a:lnTo>
                  <a:lnTo>
                    <a:pt x="855" y="1651"/>
                  </a:lnTo>
                  <a:lnTo>
                    <a:pt x="848" y="1649"/>
                  </a:lnTo>
                  <a:lnTo>
                    <a:pt x="841" y="1646"/>
                  </a:lnTo>
                  <a:lnTo>
                    <a:pt x="828" y="1645"/>
                  </a:lnTo>
                  <a:lnTo>
                    <a:pt x="828" y="1645"/>
                  </a:lnTo>
                  <a:lnTo>
                    <a:pt x="818" y="1646"/>
                  </a:lnTo>
                  <a:lnTo>
                    <a:pt x="808" y="1648"/>
                  </a:lnTo>
                  <a:lnTo>
                    <a:pt x="799" y="1650"/>
                  </a:lnTo>
                  <a:lnTo>
                    <a:pt x="791" y="1653"/>
                  </a:lnTo>
                  <a:lnTo>
                    <a:pt x="784" y="1658"/>
                  </a:lnTo>
                  <a:lnTo>
                    <a:pt x="776" y="1663"/>
                  </a:lnTo>
                  <a:lnTo>
                    <a:pt x="769" y="1670"/>
                  </a:lnTo>
                  <a:lnTo>
                    <a:pt x="764" y="1676"/>
                  </a:lnTo>
                  <a:lnTo>
                    <a:pt x="758" y="1684"/>
                  </a:lnTo>
                  <a:lnTo>
                    <a:pt x="754" y="1693"/>
                  </a:lnTo>
                  <a:lnTo>
                    <a:pt x="749" y="1702"/>
                  </a:lnTo>
                  <a:lnTo>
                    <a:pt x="746" y="1712"/>
                  </a:lnTo>
                  <a:lnTo>
                    <a:pt x="744" y="1723"/>
                  </a:lnTo>
                  <a:lnTo>
                    <a:pt x="741" y="1735"/>
                  </a:lnTo>
                  <a:lnTo>
                    <a:pt x="740" y="1748"/>
                  </a:lnTo>
                  <a:lnTo>
                    <a:pt x="740" y="1760"/>
                  </a:lnTo>
                  <a:lnTo>
                    <a:pt x="740" y="1760"/>
                  </a:lnTo>
                  <a:lnTo>
                    <a:pt x="740" y="1774"/>
                  </a:lnTo>
                  <a:lnTo>
                    <a:pt x="741" y="1787"/>
                  </a:lnTo>
                  <a:lnTo>
                    <a:pt x="744" y="1799"/>
                  </a:lnTo>
                  <a:lnTo>
                    <a:pt x="746" y="1810"/>
                  </a:lnTo>
                  <a:lnTo>
                    <a:pt x="749" y="1821"/>
                  </a:lnTo>
                  <a:lnTo>
                    <a:pt x="752" y="1831"/>
                  </a:lnTo>
                  <a:lnTo>
                    <a:pt x="757" y="1840"/>
                  </a:lnTo>
                  <a:lnTo>
                    <a:pt x="762" y="1848"/>
                  </a:lnTo>
                  <a:lnTo>
                    <a:pt x="769" y="1856"/>
                  </a:lnTo>
                  <a:lnTo>
                    <a:pt x="775" y="1861"/>
                  </a:lnTo>
                  <a:lnTo>
                    <a:pt x="783" y="1867"/>
                  </a:lnTo>
                  <a:lnTo>
                    <a:pt x="790" y="1871"/>
                  </a:lnTo>
                  <a:lnTo>
                    <a:pt x="798" y="1874"/>
                  </a:lnTo>
                  <a:lnTo>
                    <a:pt x="807" y="1878"/>
                  </a:lnTo>
                  <a:lnTo>
                    <a:pt x="817" y="1879"/>
                  </a:lnTo>
                  <a:lnTo>
                    <a:pt x="827" y="1880"/>
                  </a:lnTo>
                  <a:lnTo>
                    <a:pt x="827" y="1880"/>
                  </a:lnTo>
                  <a:lnTo>
                    <a:pt x="834" y="1879"/>
                  </a:lnTo>
                  <a:lnTo>
                    <a:pt x="840" y="1878"/>
                  </a:lnTo>
                  <a:lnTo>
                    <a:pt x="847" y="1877"/>
                  </a:lnTo>
                  <a:lnTo>
                    <a:pt x="854" y="1874"/>
                  </a:lnTo>
                  <a:lnTo>
                    <a:pt x="859" y="1871"/>
                  </a:lnTo>
                  <a:lnTo>
                    <a:pt x="866" y="1868"/>
                  </a:lnTo>
                  <a:lnTo>
                    <a:pt x="871" y="1863"/>
                  </a:lnTo>
                  <a:lnTo>
                    <a:pt x="877" y="1858"/>
                  </a:lnTo>
                  <a:lnTo>
                    <a:pt x="877" y="1874"/>
                  </a:lnTo>
                  <a:lnTo>
                    <a:pt x="933" y="1874"/>
                  </a:lnTo>
                  <a:lnTo>
                    <a:pt x="933" y="1558"/>
                  </a:lnTo>
                  <a:lnTo>
                    <a:pt x="877" y="1585"/>
                  </a:lnTo>
                  <a:lnTo>
                    <a:pt x="877" y="1666"/>
                  </a:lnTo>
                  <a:close/>
                  <a:moveTo>
                    <a:pt x="838" y="1829"/>
                  </a:moveTo>
                  <a:lnTo>
                    <a:pt x="838" y="1829"/>
                  </a:lnTo>
                  <a:lnTo>
                    <a:pt x="831" y="1828"/>
                  </a:lnTo>
                  <a:lnTo>
                    <a:pt x="824" y="1825"/>
                  </a:lnTo>
                  <a:lnTo>
                    <a:pt x="817" y="1822"/>
                  </a:lnTo>
                  <a:lnTo>
                    <a:pt x="810" y="1815"/>
                  </a:lnTo>
                  <a:lnTo>
                    <a:pt x="805" y="1807"/>
                  </a:lnTo>
                  <a:lnTo>
                    <a:pt x="800" y="1794"/>
                  </a:lnTo>
                  <a:lnTo>
                    <a:pt x="797" y="1779"/>
                  </a:lnTo>
                  <a:lnTo>
                    <a:pt x="796" y="1759"/>
                  </a:lnTo>
                  <a:lnTo>
                    <a:pt x="796" y="1759"/>
                  </a:lnTo>
                  <a:lnTo>
                    <a:pt x="797" y="1741"/>
                  </a:lnTo>
                  <a:lnTo>
                    <a:pt x="800" y="1728"/>
                  </a:lnTo>
                  <a:lnTo>
                    <a:pt x="805" y="1717"/>
                  </a:lnTo>
                  <a:lnTo>
                    <a:pt x="810" y="1709"/>
                  </a:lnTo>
                  <a:lnTo>
                    <a:pt x="816" y="1702"/>
                  </a:lnTo>
                  <a:lnTo>
                    <a:pt x="824" y="1699"/>
                  </a:lnTo>
                  <a:lnTo>
                    <a:pt x="830" y="1696"/>
                  </a:lnTo>
                  <a:lnTo>
                    <a:pt x="838" y="1696"/>
                  </a:lnTo>
                  <a:lnTo>
                    <a:pt x="838" y="1696"/>
                  </a:lnTo>
                  <a:lnTo>
                    <a:pt x="845" y="1696"/>
                  </a:lnTo>
                  <a:lnTo>
                    <a:pt x="851" y="1699"/>
                  </a:lnTo>
                  <a:lnTo>
                    <a:pt x="858" y="1701"/>
                  </a:lnTo>
                  <a:lnTo>
                    <a:pt x="863" y="1704"/>
                  </a:lnTo>
                  <a:lnTo>
                    <a:pt x="867" y="1708"/>
                  </a:lnTo>
                  <a:lnTo>
                    <a:pt x="871" y="1711"/>
                  </a:lnTo>
                  <a:lnTo>
                    <a:pt x="877" y="1719"/>
                  </a:lnTo>
                  <a:lnTo>
                    <a:pt x="877" y="1807"/>
                  </a:lnTo>
                  <a:lnTo>
                    <a:pt x="877" y="1807"/>
                  </a:lnTo>
                  <a:lnTo>
                    <a:pt x="870" y="1814"/>
                  </a:lnTo>
                  <a:lnTo>
                    <a:pt x="863" y="1821"/>
                  </a:lnTo>
                  <a:lnTo>
                    <a:pt x="858" y="1824"/>
                  </a:lnTo>
                  <a:lnTo>
                    <a:pt x="851" y="1827"/>
                  </a:lnTo>
                  <a:lnTo>
                    <a:pt x="846" y="1828"/>
                  </a:lnTo>
                  <a:lnTo>
                    <a:pt x="838" y="1829"/>
                  </a:lnTo>
                  <a:lnTo>
                    <a:pt x="838" y="1829"/>
                  </a:lnTo>
                  <a:close/>
                  <a:moveTo>
                    <a:pt x="2084" y="1645"/>
                  </a:moveTo>
                  <a:lnTo>
                    <a:pt x="2084" y="1645"/>
                  </a:lnTo>
                  <a:lnTo>
                    <a:pt x="2079" y="1646"/>
                  </a:lnTo>
                  <a:lnTo>
                    <a:pt x="2072" y="1648"/>
                  </a:lnTo>
                  <a:lnTo>
                    <a:pt x="2059" y="1651"/>
                  </a:lnTo>
                  <a:lnTo>
                    <a:pt x="2046" y="1658"/>
                  </a:lnTo>
                  <a:lnTo>
                    <a:pt x="2035" y="1666"/>
                  </a:lnTo>
                  <a:lnTo>
                    <a:pt x="2035" y="1563"/>
                  </a:lnTo>
                  <a:lnTo>
                    <a:pt x="1980" y="1591"/>
                  </a:lnTo>
                  <a:lnTo>
                    <a:pt x="1980" y="1874"/>
                  </a:lnTo>
                  <a:lnTo>
                    <a:pt x="2035" y="1874"/>
                  </a:lnTo>
                  <a:lnTo>
                    <a:pt x="2035" y="1858"/>
                  </a:lnTo>
                  <a:lnTo>
                    <a:pt x="2035" y="1858"/>
                  </a:lnTo>
                  <a:lnTo>
                    <a:pt x="2040" y="1863"/>
                  </a:lnTo>
                  <a:lnTo>
                    <a:pt x="2046" y="1868"/>
                  </a:lnTo>
                  <a:lnTo>
                    <a:pt x="2052" y="1871"/>
                  </a:lnTo>
                  <a:lnTo>
                    <a:pt x="2059" y="1874"/>
                  </a:lnTo>
                  <a:lnTo>
                    <a:pt x="2064" y="1877"/>
                  </a:lnTo>
                  <a:lnTo>
                    <a:pt x="2072" y="1878"/>
                  </a:lnTo>
                  <a:lnTo>
                    <a:pt x="2079" y="1879"/>
                  </a:lnTo>
                  <a:lnTo>
                    <a:pt x="2085" y="1880"/>
                  </a:lnTo>
                  <a:lnTo>
                    <a:pt x="2085" y="1880"/>
                  </a:lnTo>
                  <a:lnTo>
                    <a:pt x="2095" y="1879"/>
                  </a:lnTo>
                  <a:lnTo>
                    <a:pt x="2105" y="1878"/>
                  </a:lnTo>
                  <a:lnTo>
                    <a:pt x="2114" y="1876"/>
                  </a:lnTo>
                  <a:lnTo>
                    <a:pt x="2123" y="1871"/>
                  </a:lnTo>
                  <a:lnTo>
                    <a:pt x="2131" y="1867"/>
                  </a:lnTo>
                  <a:lnTo>
                    <a:pt x="2137" y="1862"/>
                  </a:lnTo>
                  <a:lnTo>
                    <a:pt x="2144" y="1856"/>
                  </a:lnTo>
                  <a:lnTo>
                    <a:pt x="2150" y="1849"/>
                  </a:lnTo>
                  <a:lnTo>
                    <a:pt x="2155" y="1840"/>
                  </a:lnTo>
                  <a:lnTo>
                    <a:pt x="2160" y="1831"/>
                  </a:lnTo>
                  <a:lnTo>
                    <a:pt x="2163" y="1821"/>
                  </a:lnTo>
                  <a:lnTo>
                    <a:pt x="2166" y="1811"/>
                  </a:lnTo>
                  <a:lnTo>
                    <a:pt x="2170" y="1800"/>
                  </a:lnTo>
                  <a:lnTo>
                    <a:pt x="2171" y="1788"/>
                  </a:lnTo>
                  <a:lnTo>
                    <a:pt x="2172" y="1774"/>
                  </a:lnTo>
                  <a:lnTo>
                    <a:pt x="2173" y="1760"/>
                  </a:lnTo>
                  <a:lnTo>
                    <a:pt x="2173" y="1760"/>
                  </a:lnTo>
                  <a:lnTo>
                    <a:pt x="2172" y="1748"/>
                  </a:lnTo>
                  <a:lnTo>
                    <a:pt x="2171" y="1735"/>
                  </a:lnTo>
                  <a:lnTo>
                    <a:pt x="2169" y="1723"/>
                  </a:lnTo>
                  <a:lnTo>
                    <a:pt x="2166" y="1712"/>
                  </a:lnTo>
                  <a:lnTo>
                    <a:pt x="2163" y="1702"/>
                  </a:lnTo>
                  <a:lnTo>
                    <a:pt x="2159" y="1693"/>
                  </a:lnTo>
                  <a:lnTo>
                    <a:pt x="2154" y="1684"/>
                  </a:lnTo>
                  <a:lnTo>
                    <a:pt x="2149" y="1676"/>
                  </a:lnTo>
                  <a:lnTo>
                    <a:pt x="2143" y="1670"/>
                  </a:lnTo>
                  <a:lnTo>
                    <a:pt x="2136" y="1663"/>
                  </a:lnTo>
                  <a:lnTo>
                    <a:pt x="2129" y="1658"/>
                  </a:lnTo>
                  <a:lnTo>
                    <a:pt x="2121" y="1653"/>
                  </a:lnTo>
                  <a:lnTo>
                    <a:pt x="2113" y="1650"/>
                  </a:lnTo>
                  <a:lnTo>
                    <a:pt x="2104" y="1648"/>
                  </a:lnTo>
                  <a:lnTo>
                    <a:pt x="2094" y="1646"/>
                  </a:lnTo>
                  <a:lnTo>
                    <a:pt x="2084" y="1645"/>
                  </a:lnTo>
                  <a:lnTo>
                    <a:pt x="2084" y="1645"/>
                  </a:lnTo>
                  <a:close/>
                  <a:moveTo>
                    <a:pt x="2074" y="1696"/>
                  </a:moveTo>
                  <a:lnTo>
                    <a:pt x="2074" y="1696"/>
                  </a:lnTo>
                  <a:lnTo>
                    <a:pt x="2082" y="1698"/>
                  </a:lnTo>
                  <a:lnTo>
                    <a:pt x="2090" y="1700"/>
                  </a:lnTo>
                  <a:lnTo>
                    <a:pt x="2096" y="1704"/>
                  </a:lnTo>
                  <a:lnTo>
                    <a:pt x="2103" y="1711"/>
                  </a:lnTo>
                  <a:lnTo>
                    <a:pt x="2109" y="1719"/>
                  </a:lnTo>
                  <a:lnTo>
                    <a:pt x="2112" y="1730"/>
                  </a:lnTo>
                  <a:lnTo>
                    <a:pt x="2115" y="1743"/>
                  </a:lnTo>
                  <a:lnTo>
                    <a:pt x="2116" y="1759"/>
                  </a:lnTo>
                  <a:lnTo>
                    <a:pt x="2116" y="1759"/>
                  </a:lnTo>
                  <a:lnTo>
                    <a:pt x="2115" y="1775"/>
                  </a:lnTo>
                  <a:lnTo>
                    <a:pt x="2113" y="1790"/>
                  </a:lnTo>
                  <a:lnTo>
                    <a:pt x="2111" y="1801"/>
                  </a:lnTo>
                  <a:lnTo>
                    <a:pt x="2106" y="1811"/>
                  </a:lnTo>
                  <a:lnTo>
                    <a:pt x="2100" y="1819"/>
                  </a:lnTo>
                  <a:lnTo>
                    <a:pt x="2093" y="1824"/>
                  </a:lnTo>
                  <a:lnTo>
                    <a:pt x="2085" y="1828"/>
                  </a:lnTo>
                  <a:lnTo>
                    <a:pt x="2075" y="1829"/>
                  </a:lnTo>
                  <a:lnTo>
                    <a:pt x="2075" y="1829"/>
                  </a:lnTo>
                  <a:lnTo>
                    <a:pt x="2067" y="1828"/>
                  </a:lnTo>
                  <a:lnTo>
                    <a:pt x="2061" y="1827"/>
                  </a:lnTo>
                  <a:lnTo>
                    <a:pt x="2055" y="1823"/>
                  </a:lnTo>
                  <a:lnTo>
                    <a:pt x="2050" y="1821"/>
                  </a:lnTo>
                  <a:lnTo>
                    <a:pt x="2041" y="1813"/>
                  </a:lnTo>
                  <a:lnTo>
                    <a:pt x="2035" y="1808"/>
                  </a:lnTo>
                  <a:lnTo>
                    <a:pt x="2035" y="1719"/>
                  </a:lnTo>
                  <a:lnTo>
                    <a:pt x="2035" y="1719"/>
                  </a:lnTo>
                  <a:lnTo>
                    <a:pt x="2039" y="1714"/>
                  </a:lnTo>
                  <a:lnTo>
                    <a:pt x="2043" y="1710"/>
                  </a:lnTo>
                  <a:lnTo>
                    <a:pt x="2047" y="1705"/>
                  </a:lnTo>
                  <a:lnTo>
                    <a:pt x="2052" y="1702"/>
                  </a:lnTo>
                  <a:lnTo>
                    <a:pt x="2057" y="1700"/>
                  </a:lnTo>
                  <a:lnTo>
                    <a:pt x="2063" y="1698"/>
                  </a:lnTo>
                  <a:lnTo>
                    <a:pt x="2069" y="1696"/>
                  </a:lnTo>
                  <a:lnTo>
                    <a:pt x="2074" y="1696"/>
                  </a:lnTo>
                  <a:lnTo>
                    <a:pt x="2074" y="1696"/>
                  </a:lnTo>
                  <a:close/>
                  <a:moveTo>
                    <a:pt x="1455" y="1666"/>
                  </a:moveTo>
                  <a:lnTo>
                    <a:pt x="1455" y="1666"/>
                  </a:lnTo>
                  <a:lnTo>
                    <a:pt x="1451" y="1662"/>
                  </a:lnTo>
                  <a:lnTo>
                    <a:pt x="1445" y="1658"/>
                  </a:lnTo>
                  <a:lnTo>
                    <a:pt x="1438" y="1654"/>
                  </a:lnTo>
                  <a:lnTo>
                    <a:pt x="1433" y="1651"/>
                  </a:lnTo>
                  <a:lnTo>
                    <a:pt x="1426" y="1649"/>
                  </a:lnTo>
                  <a:lnTo>
                    <a:pt x="1419" y="1646"/>
                  </a:lnTo>
                  <a:lnTo>
                    <a:pt x="1413" y="1646"/>
                  </a:lnTo>
                  <a:lnTo>
                    <a:pt x="1406" y="1645"/>
                  </a:lnTo>
                  <a:lnTo>
                    <a:pt x="1406" y="1645"/>
                  </a:lnTo>
                  <a:lnTo>
                    <a:pt x="1396" y="1646"/>
                  </a:lnTo>
                  <a:lnTo>
                    <a:pt x="1386" y="1648"/>
                  </a:lnTo>
                  <a:lnTo>
                    <a:pt x="1377" y="1650"/>
                  </a:lnTo>
                  <a:lnTo>
                    <a:pt x="1369" y="1653"/>
                  </a:lnTo>
                  <a:lnTo>
                    <a:pt x="1362" y="1658"/>
                  </a:lnTo>
                  <a:lnTo>
                    <a:pt x="1354" y="1663"/>
                  </a:lnTo>
                  <a:lnTo>
                    <a:pt x="1347" y="1670"/>
                  </a:lnTo>
                  <a:lnTo>
                    <a:pt x="1342" y="1676"/>
                  </a:lnTo>
                  <a:lnTo>
                    <a:pt x="1336" y="1684"/>
                  </a:lnTo>
                  <a:lnTo>
                    <a:pt x="1332" y="1693"/>
                  </a:lnTo>
                  <a:lnTo>
                    <a:pt x="1327" y="1702"/>
                  </a:lnTo>
                  <a:lnTo>
                    <a:pt x="1324" y="1712"/>
                  </a:lnTo>
                  <a:lnTo>
                    <a:pt x="1322" y="1723"/>
                  </a:lnTo>
                  <a:lnTo>
                    <a:pt x="1319" y="1735"/>
                  </a:lnTo>
                  <a:lnTo>
                    <a:pt x="1318" y="1748"/>
                  </a:lnTo>
                  <a:lnTo>
                    <a:pt x="1318" y="1760"/>
                  </a:lnTo>
                  <a:lnTo>
                    <a:pt x="1318" y="1760"/>
                  </a:lnTo>
                  <a:lnTo>
                    <a:pt x="1318" y="1774"/>
                  </a:lnTo>
                  <a:lnTo>
                    <a:pt x="1319" y="1787"/>
                  </a:lnTo>
                  <a:lnTo>
                    <a:pt x="1322" y="1799"/>
                  </a:lnTo>
                  <a:lnTo>
                    <a:pt x="1324" y="1810"/>
                  </a:lnTo>
                  <a:lnTo>
                    <a:pt x="1327" y="1821"/>
                  </a:lnTo>
                  <a:lnTo>
                    <a:pt x="1330" y="1831"/>
                  </a:lnTo>
                  <a:lnTo>
                    <a:pt x="1336" y="1840"/>
                  </a:lnTo>
                  <a:lnTo>
                    <a:pt x="1340" y="1848"/>
                  </a:lnTo>
                  <a:lnTo>
                    <a:pt x="1347" y="1856"/>
                  </a:lnTo>
                  <a:lnTo>
                    <a:pt x="1353" y="1861"/>
                  </a:lnTo>
                  <a:lnTo>
                    <a:pt x="1360" y="1867"/>
                  </a:lnTo>
                  <a:lnTo>
                    <a:pt x="1368" y="1871"/>
                  </a:lnTo>
                  <a:lnTo>
                    <a:pt x="1376" y="1874"/>
                  </a:lnTo>
                  <a:lnTo>
                    <a:pt x="1385" y="1878"/>
                  </a:lnTo>
                  <a:lnTo>
                    <a:pt x="1395" y="1879"/>
                  </a:lnTo>
                  <a:lnTo>
                    <a:pt x="1405" y="1879"/>
                  </a:lnTo>
                  <a:lnTo>
                    <a:pt x="1405" y="1879"/>
                  </a:lnTo>
                  <a:lnTo>
                    <a:pt x="1412" y="1879"/>
                  </a:lnTo>
                  <a:lnTo>
                    <a:pt x="1418" y="1878"/>
                  </a:lnTo>
                  <a:lnTo>
                    <a:pt x="1425" y="1877"/>
                  </a:lnTo>
                  <a:lnTo>
                    <a:pt x="1432" y="1874"/>
                  </a:lnTo>
                  <a:lnTo>
                    <a:pt x="1438" y="1871"/>
                  </a:lnTo>
                  <a:lnTo>
                    <a:pt x="1444" y="1867"/>
                  </a:lnTo>
                  <a:lnTo>
                    <a:pt x="1449" y="1863"/>
                  </a:lnTo>
                  <a:lnTo>
                    <a:pt x="1455" y="1858"/>
                  </a:lnTo>
                  <a:lnTo>
                    <a:pt x="1455" y="1863"/>
                  </a:lnTo>
                  <a:lnTo>
                    <a:pt x="1455" y="1863"/>
                  </a:lnTo>
                  <a:lnTo>
                    <a:pt x="1455" y="1872"/>
                  </a:lnTo>
                  <a:lnTo>
                    <a:pt x="1454" y="1882"/>
                  </a:lnTo>
                  <a:lnTo>
                    <a:pt x="1452" y="1892"/>
                  </a:lnTo>
                  <a:lnTo>
                    <a:pt x="1449" y="1897"/>
                  </a:lnTo>
                  <a:lnTo>
                    <a:pt x="1446" y="1901"/>
                  </a:lnTo>
                  <a:lnTo>
                    <a:pt x="1443" y="1906"/>
                  </a:lnTo>
                  <a:lnTo>
                    <a:pt x="1438" y="1910"/>
                  </a:lnTo>
                  <a:lnTo>
                    <a:pt x="1432" y="1913"/>
                  </a:lnTo>
                  <a:lnTo>
                    <a:pt x="1425" y="1916"/>
                  </a:lnTo>
                  <a:lnTo>
                    <a:pt x="1417" y="1919"/>
                  </a:lnTo>
                  <a:lnTo>
                    <a:pt x="1407" y="1920"/>
                  </a:lnTo>
                  <a:lnTo>
                    <a:pt x="1396" y="1922"/>
                  </a:lnTo>
                  <a:lnTo>
                    <a:pt x="1384" y="1922"/>
                  </a:lnTo>
                  <a:lnTo>
                    <a:pt x="1382" y="1922"/>
                  </a:lnTo>
                  <a:lnTo>
                    <a:pt x="1401" y="1966"/>
                  </a:lnTo>
                  <a:lnTo>
                    <a:pt x="1402" y="1966"/>
                  </a:lnTo>
                  <a:lnTo>
                    <a:pt x="1402" y="1966"/>
                  </a:lnTo>
                  <a:lnTo>
                    <a:pt x="1415" y="1966"/>
                  </a:lnTo>
                  <a:lnTo>
                    <a:pt x="1427" y="1963"/>
                  </a:lnTo>
                  <a:lnTo>
                    <a:pt x="1439" y="1961"/>
                  </a:lnTo>
                  <a:lnTo>
                    <a:pt x="1449" y="1958"/>
                  </a:lnTo>
                  <a:lnTo>
                    <a:pt x="1459" y="1954"/>
                  </a:lnTo>
                  <a:lnTo>
                    <a:pt x="1468" y="1950"/>
                  </a:lnTo>
                  <a:lnTo>
                    <a:pt x="1476" y="1943"/>
                  </a:lnTo>
                  <a:lnTo>
                    <a:pt x="1484" y="1938"/>
                  </a:lnTo>
                  <a:lnTo>
                    <a:pt x="1491" y="1930"/>
                  </a:lnTo>
                  <a:lnTo>
                    <a:pt x="1495" y="1921"/>
                  </a:lnTo>
                  <a:lnTo>
                    <a:pt x="1501" y="1912"/>
                  </a:lnTo>
                  <a:lnTo>
                    <a:pt x="1504" y="1902"/>
                  </a:lnTo>
                  <a:lnTo>
                    <a:pt x="1507" y="1891"/>
                  </a:lnTo>
                  <a:lnTo>
                    <a:pt x="1509" y="1880"/>
                  </a:lnTo>
                  <a:lnTo>
                    <a:pt x="1511" y="1868"/>
                  </a:lnTo>
                  <a:lnTo>
                    <a:pt x="1511" y="1853"/>
                  </a:lnTo>
                  <a:lnTo>
                    <a:pt x="1511" y="1651"/>
                  </a:lnTo>
                  <a:lnTo>
                    <a:pt x="1455" y="1651"/>
                  </a:lnTo>
                  <a:lnTo>
                    <a:pt x="1455" y="1666"/>
                  </a:lnTo>
                  <a:close/>
                  <a:moveTo>
                    <a:pt x="1455" y="1719"/>
                  </a:moveTo>
                  <a:lnTo>
                    <a:pt x="1455" y="1807"/>
                  </a:lnTo>
                  <a:lnTo>
                    <a:pt x="1455" y="1807"/>
                  </a:lnTo>
                  <a:lnTo>
                    <a:pt x="1448" y="1814"/>
                  </a:lnTo>
                  <a:lnTo>
                    <a:pt x="1439" y="1822"/>
                  </a:lnTo>
                  <a:lnTo>
                    <a:pt x="1435" y="1824"/>
                  </a:lnTo>
                  <a:lnTo>
                    <a:pt x="1429" y="1827"/>
                  </a:lnTo>
                  <a:lnTo>
                    <a:pt x="1423" y="1828"/>
                  </a:lnTo>
                  <a:lnTo>
                    <a:pt x="1416" y="1829"/>
                  </a:lnTo>
                  <a:lnTo>
                    <a:pt x="1416" y="1829"/>
                  </a:lnTo>
                  <a:lnTo>
                    <a:pt x="1408" y="1828"/>
                  </a:lnTo>
                  <a:lnTo>
                    <a:pt x="1402" y="1825"/>
                  </a:lnTo>
                  <a:lnTo>
                    <a:pt x="1394" y="1821"/>
                  </a:lnTo>
                  <a:lnTo>
                    <a:pt x="1388" y="1815"/>
                  </a:lnTo>
                  <a:lnTo>
                    <a:pt x="1383" y="1807"/>
                  </a:lnTo>
                  <a:lnTo>
                    <a:pt x="1378" y="1794"/>
                  </a:lnTo>
                  <a:lnTo>
                    <a:pt x="1375" y="1779"/>
                  </a:lnTo>
                  <a:lnTo>
                    <a:pt x="1374" y="1759"/>
                  </a:lnTo>
                  <a:lnTo>
                    <a:pt x="1374" y="1759"/>
                  </a:lnTo>
                  <a:lnTo>
                    <a:pt x="1375" y="1741"/>
                  </a:lnTo>
                  <a:lnTo>
                    <a:pt x="1378" y="1728"/>
                  </a:lnTo>
                  <a:lnTo>
                    <a:pt x="1383" y="1717"/>
                  </a:lnTo>
                  <a:lnTo>
                    <a:pt x="1388" y="1709"/>
                  </a:lnTo>
                  <a:lnTo>
                    <a:pt x="1394" y="1702"/>
                  </a:lnTo>
                  <a:lnTo>
                    <a:pt x="1402" y="1699"/>
                  </a:lnTo>
                  <a:lnTo>
                    <a:pt x="1408" y="1696"/>
                  </a:lnTo>
                  <a:lnTo>
                    <a:pt x="1416" y="1696"/>
                  </a:lnTo>
                  <a:lnTo>
                    <a:pt x="1416" y="1696"/>
                  </a:lnTo>
                  <a:lnTo>
                    <a:pt x="1423" y="1696"/>
                  </a:lnTo>
                  <a:lnTo>
                    <a:pt x="1429" y="1699"/>
                  </a:lnTo>
                  <a:lnTo>
                    <a:pt x="1436" y="1701"/>
                  </a:lnTo>
                  <a:lnTo>
                    <a:pt x="1441" y="1703"/>
                  </a:lnTo>
                  <a:lnTo>
                    <a:pt x="1445" y="1708"/>
                  </a:lnTo>
                  <a:lnTo>
                    <a:pt x="1449" y="1711"/>
                  </a:lnTo>
                  <a:lnTo>
                    <a:pt x="1455" y="1719"/>
                  </a:lnTo>
                  <a:lnTo>
                    <a:pt x="1455" y="1719"/>
                  </a:lnTo>
                  <a:close/>
                  <a:moveTo>
                    <a:pt x="1683" y="1705"/>
                  </a:moveTo>
                  <a:lnTo>
                    <a:pt x="1683" y="1705"/>
                  </a:lnTo>
                  <a:lnTo>
                    <a:pt x="1696" y="1699"/>
                  </a:lnTo>
                  <a:lnTo>
                    <a:pt x="1709" y="1694"/>
                  </a:lnTo>
                  <a:lnTo>
                    <a:pt x="1724" y="1691"/>
                  </a:lnTo>
                  <a:lnTo>
                    <a:pt x="1740" y="1690"/>
                  </a:lnTo>
                  <a:lnTo>
                    <a:pt x="1740" y="1690"/>
                  </a:lnTo>
                  <a:lnTo>
                    <a:pt x="1750" y="1691"/>
                  </a:lnTo>
                  <a:lnTo>
                    <a:pt x="1757" y="1692"/>
                  </a:lnTo>
                  <a:lnTo>
                    <a:pt x="1764" y="1694"/>
                  </a:lnTo>
                  <a:lnTo>
                    <a:pt x="1770" y="1699"/>
                  </a:lnTo>
                  <a:lnTo>
                    <a:pt x="1774" y="1703"/>
                  </a:lnTo>
                  <a:lnTo>
                    <a:pt x="1777" y="1709"/>
                  </a:lnTo>
                  <a:lnTo>
                    <a:pt x="1780" y="1714"/>
                  </a:lnTo>
                  <a:lnTo>
                    <a:pt x="1780" y="1722"/>
                  </a:lnTo>
                  <a:lnTo>
                    <a:pt x="1780" y="1738"/>
                  </a:lnTo>
                  <a:lnTo>
                    <a:pt x="1780" y="1738"/>
                  </a:lnTo>
                  <a:lnTo>
                    <a:pt x="1770" y="1733"/>
                  </a:lnTo>
                  <a:lnTo>
                    <a:pt x="1757" y="1730"/>
                  </a:lnTo>
                  <a:lnTo>
                    <a:pt x="1745" y="1728"/>
                  </a:lnTo>
                  <a:lnTo>
                    <a:pt x="1732" y="1727"/>
                  </a:lnTo>
                  <a:lnTo>
                    <a:pt x="1732" y="1727"/>
                  </a:lnTo>
                  <a:lnTo>
                    <a:pt x="1716" y="1728"/>
                  </a:lnTo>
                  <a:lnTo>
                    <a:pt x="1701" y="1731"/>
                  </a:lnTo>
                  <a:lnTo>
                    <a:pt x="1686" y="1735"/>
                  </a:lnTo>
                  <a:lnTo>
                    <a:pt x="1678" y="1739"/>
                  </a:lnTo>
                  <a:lnTo>
                    <a:pt x="1672" y="1743"/>
                  </a:lnTo>
                  <a:lnTo>
                    <a:pt x="1666" y="1748"/>
                  </a:lnTo>
                  <a:lnTo>
                    <a:pt x="1661" y="1753"/>
                  </a:lnTo>
                  <a:lnTo>
                    <a:pt x="1655" y="1759"/>
                  </a:lnTo>
                  <a:lnTo>
                    <a:pt x="1651" y="1765"/>
                  </a:lnTo>
                  <a:lnTo>
                    <a:pt x="1647" y="1773"/>
                  </a:lnTo>
                  <a:lnTo>
                    <a:pt x="1645" y="1782"/>
                  </a:lnTo>
                  <a:lnTo>
                    <a:pt x="1644" y="1791"/>
                  </a:lnTo>
                  <a:lnTo>
                    <a:pt x="1643" y="1800"/>
                  </a:lnTo>
                  <a:lnTo>
                    <a:pt x="1643" y="1800"/>
                  </a:lnTo>
                  <a:lnTo>
                    <a:pt x="1644" y="1811"/>
                  </a:lnTo>
                  <a:lnTo>
                    <a:pt x="1645" y="1821"/>
                  </a:lnTo>
                  <a:lnTo>
                    <a:pt x="1647" y="1829"/>
                  </a:lnTo>
                  <a:lnTo>
                    <a:pt x="1651" y="1838"/>
                  </a:lnTo>
                  <a:lnTo>
                    <a:pt x="1654" y="1844"/>
                  </a:lnTo>
                  <a:lnTo>
                    <a:pt x="1659" y="1851"/>
                  </a:lnTo>
                  <a:lnTo>
                    <a:pt x="1664" y="1857"/>
                  </a:lnTo>
                  <a:lnTo>
                    <a:pt x="1671" y="1862"/>
                  </a:lnTo>
                  <a:lnTo>
                    <a:pt x="1676" y="1867"/>
                  </a:lnTo>
                  <a:lnTo>
                    <a:pt x="1683" y="1870"/>
                  </a:lnTo>
                  <a:lnTo>
                    <a:pt x="1697" y="1876"/>
                  </a:lnTo>
                  <a:lnTo>
                    <a:pt x="1712" y="1879"/>
                  </a:lnTo>
                  <a:lnTo>
                    <a:pt x="1726" y="1880"/>
                  </a:lnTo>
                  <a:lnTo>
                    <a:pt x="1726" y="1880"/>
                  </a:lnTo>
                  <a:lnTo>
                    <a:pt x="1738" y="1878"/>
                  </a:lnTo>
                  <a:lnTo>
                    <a:pt x="1746" y="1877"/>
                  </a:lnTo>
                  <a:lnTo>
                    <a:pt x="1753" y="1874"/>
                  </a:lnTo>
                  <a:lnTo>
                    <a:pt x="1761" y="1871"/>
                  </a:lnTo>
                  <a:lnTo>
                    <a:pt x="1767" y="1867"/>
                  </a:lnTo>
                  <a:lnTo>
                    <a:pt x="1774" y="1862"/>
                  </a:lnTo>
                  <a:lnTo>
                    <a:pt x="1780" y="1857"/>
                  </a:lnTo>
                  <a:lnTo>
                    <a:pt x="1780" y="1874"/>
                  </a:lnTo>
                  <a:lnTo>
                    <a:pt x="1835" y="1874"/>
                  </a:lnTo>
                  <a:lnTo>
                    <a:pt x="1835" y="1723"/>
                  </a:lnTo>
                  <a:lnTo>
                    <a:pt x="1835" y="1723"/>
                  </a:lnTo>
                  <a:lnTo>
                    <a:pt x="1835" y="1714"/>
                  </a:lnTo>
                  <a:lnTo>
                    <a:pt x="1834" y="1707"/>
                  </a:lnTo>
                  <a:lnTo>
                    <a:pt x="1832" y="1699"/>
                  </a:lnTo>
                  <a:lnTo>
                    <a:pt x="1830" y="1691"/>
                  </a:lnTo>
                  <a:lnTo>
                    <a:pt x="1825" y="1684"/>
                  </a:lnTo>
                  <a:lnTo>
                    <a:pt x="1822" y="1678"/>
                  </a:lnTo>
                  <a:lnTo>
                    <a:pt x="1816" y="1672"/>
                  </a:lnTo>
                  <a:lnTo>
                    <a:pt x="1811" y="1666"/>
                  </a:lnTo>
                  <a:lnTo>
                    <a:pt x="1805" y="1662"/>
                  </a:lnTo>
                  <a:lnTo>
                    <a:pt x="1798" y="1658"/>
                  </a:lnTo>
                  <a:lnTo>
                    <a:pt x="1791" y="1654"/>
                  </a:lnTo>
                  <a:lnTo>
                    <a:pt x="1783" y="1651"/>
                  </a:lnTo>
                  <a:lnTo>
                    <a:pt x="1774" y="1649"/>
                  </a:lnTo>
                  <a:lnTo>
                    <a:pt x="1765" y="1648"/>
                  </a:lnTo>
                  <a:lnTo>
                    <a:pt x="1755" y="1646"/>
                  </a:lnTo>
                  <a:lnTo>
                    <a:pt x="1745" y="1645"/>
                  </a:lnTo>
                  <a:lnTo>
                    <a:pt x="1745" y="1645"/>
                  </a:lnTo>
                  <a:lnTo>
                    <a:pt x="1733" y="1646"/>
                  </a:lnTo>
                  <a:lnTo>
                    <a:pt x="1723" y="1646"/>
                  </a:lnTo>
                  <a:lnTo>
                    <a:pt x="1712" y="1649"/>
                  </a:lnTo>
                  <a:lnTo>
                    <a:pt x="1701" y="1651"/>
                  </a:lnTo>
                  <a:lnTo>
                    <a:pt x="1691" y="1654"/>
                  </a:lnTo>
                  <a:lnTo>
                    <a:pt x="1681" y="1658"/>
                  </a:lnTo>
                  <a:lnTo>
                    <a:pt x="1671" y="1662"/>
                  </a:lnTo>
                  <a:lnTo>
                    <a:pt x="1661" y="1668"/>
                  </a:lnTo>
                  <a:lnTo>
                    <a:pt x="1683" y="1705"/>
                  </a:lnTo>
                  <a:close/>
                  <a:moveTo>
                    <a:pt x="1698" y="1800"/>
                  </a:moveTo>
                  <a:lnTo>
                    <a:pt x="1698" y="1800"/>
                  </a:lnTo>
                  <a:lnTo>
                    <a:pt x="1698" y="1793"/>
                  </a:lnTo>
                  <a:lnTo>
                    <a:pt x="1701" y="1787"/>
                  </a:lnTo>
                  <a:lnTo>
                    <a:pt x="1704" y="1781"/>
                  </a:lnTo>
                  <a:lnTo>
                    <a:pt x="1708" y="1777"/>
                  </a:lnTo>
                  <a:lnTo>
                    <a:pt x="1714" y="1773"/>
                  </a:lnTo>
                  <a:lnTo>
                    <a:pt x="1721" y="1771"/>
                  </a:lnTo>
                  <a:lnTo>
                    <a:pt x="1728" y="1769"/>
                  </a:lnTo>
                  <a:lnTo>
                    <a:pt x="1736" y="1769"/>
                  </a:lnTo>
                  <a:lnTo>
                    <a:pt x="1736" y="1769"/>
                  </a:lnTo>
                  <a:lnTo>
                    <a:pt x="1748" y="1769"/>
                  </a:lnTo>
                  <a:lnTo>
                    <a:pt x="1760" y="1771"/>
                  </a:lnTo>
                  <a:lnTo>
                    <a:pt x="1770" y="1774"/>
                  </a:lnTo>
                  <a:lnTo>
                    <a:pt x="1780" y="1780"/>
                  </a:lnTo>
                  <a:lnTo>
                    <a:pt x="1780" y="1810"/>
                  </a:lnTo>
                  <a:lnTo>
                    <a:pt x="1780" y="1810"/>
                  </a:lnTo>
                  <a:lnTo>
                    <a:pt x="1777" y="1814"/>
                  </a:lnTo>
                  <a:lnTo>
                    <a:pt x="1773" y="1819"/>
                  </a:lnTo>
                  <a:lnTo>
                    <a:pt x="1768" y="1823"/>
                  </a:lnTo>
                  <a:lnTo>
                    <a:pt x="1763" y="1827"/>
                  </a:lnTo>
                  <a:lnTo>
                    <a:pt x="1757" y="1830"/>
                  </a:lnTo>
                  <a:lnTo>
                    <a:pt x="1751" y="1832"/>
                  </a:lnTo>
                  <a:lnTo>
                    <a:pt x="1744" y="1833"/>
                  </a:lnTo>
                  <a:lnTo>
                    <a:pt x="1736" y="1834"/>
                  </a:lnTo>
                  <a:lnTo>
                    <a:pt x="1736" y="1834"/>
                  </a:lnTo>
                  <a:lnTo>
                    <a:pt x="1728" y="1833"/>
                  </a:lnTo>
                  <a:lnTo>
                    <a:pt x="1721" y="1831"/>
                  </a:lnTo>
                  <a:lnTo>
                    <a:pt x="1714" y="1829"/>
                  </a:lnTo>
                  <a:lnTo>
                    <a:pt x="1708" y="1824"/>
                  </a:lnTo>
                  <a:lnTo>
                    <a:pt x="1704" y="1820"/>
                  </a:lnTo>
                  <a:lnTo>
                    <a:pt x="1701" y="1814"/>
                  </a:lnTo>
                  <a:lnTo>
                    <a:pt x="1699" y="1808"/>
                  </a:lnTo>
                  <a:lnTo>
                    <a:pt x="1698" y="1800"/>
                  </a:lnTo>
                  <a:lnTo>
                    <a:pt x="1698" y="1800"/>
                  </a:lnTo>
                  <a:close/>
                  <a:moveTo>
                    <a:pt x="2350" y="1810"/>
                  </a:moveTo>
                  <a:lnTo>
                    <a:pt x="2350" y="1810"/>
                  </a:lnTo>
                  <a:lnTo>
                    <a:pt x="2342" y="1817"/>
                  </a:lnTo>
                  <a:lnTo>
                    <a:pt x="2332" y="1822"/>
                  </a:lnTo>
                  <a:lnTo>
                    <a:pt x="2326" y="1824"/>
                  </a:lnTo>
                  <a:lnTo>
                    <a:pt x="2320" y="1827"/>
                  </a:lnTo>
                  <a:lnTo>
                    <a:pt x="2313" y="1828"/>
                  </a:lnTo>
                  <a:lnTo>
                    <a:pt x="2306" y="1829"/>
                  </a:lnTo>
                  <a:lnTo>
                    <a:pt x="2306" y="1829"/>
                  </a:lnTo>
                  <a:lnTo>
                    <a:pt x="2301" y="1828"/>
                  </a:lnTo>
                  <a:lnTo>
                    <a:pt x="2294" y="1828"/>
                  </a:lnTo>
                  <a:lnTo>
                    <a:pt x="2286" y="1825"/>
                  </a:lnTo>
                  <a:lnTo>
                    <a:pt x="2277" y="1821"/>
                  </a:lnTo>
                  <a:lnTo>
                    <a:pt x="2270" y="1815"/>
                  </a:lnTo>
                  <a:lnTo>
                    <a:pt x="2266" y="1811"/>
                  </a:lnTo>
                  <a:lnTo>
                    <a:pt x="2263" y="1807"/>
                  </a:lnTo>
                  <a:lnTo>
                    <a:pt x="2261" y="1801"/>
                  </a:lnTo>
                  <a:lnTo>
                    <a:pt x="2259" y="1794"/>
                  </a:lnTo>
                  <a:lnTo>
                    <a:pt x="2257" y="1788"/>
                  </a:lnTo>
                  <a:lnTo>
                    <a:pt x="2256" y="1780"/>
                  </a:lnTo>
                  <a:lnTo>
                    <a:pt x="2393" y="1780"/>
                  </a:lnTo>
                  <a:lnTo>
                    <a:pt x="2393" y="1780"/>
                  </a:lnTo>
                  <a:lnTo>
                    <a:pt x="2394" y="1763"/>
                  </a:lnTo>
                  <a:lnTo>
                    <a:pt x="2394" y="1763"/>
                  </a:lnTo>
                  <a:lnTo>
                    <a:pt x="2394" y="1750"/>
                  </a:lnTo>
                  <a:lnTo>
                    <a:pt x="2392" y="1738"/>
                  </a:lnTo>
                  <a:lnTo>
                    <a:pt x="2391" y="1725"/>
                  </a:lnTo>
                  <a:lnTo>
                    <a:pt x="2388" y="1714"/>
                  </a:lnTo>
                  <a:lnTo>
                    <a:pt x="2384" y="1704"/>
                  </a:lnTo>
                  <a:lnTo>
                    <a:pt x="2380" y="1694"/>
                  </a:lnTo>
                  <a:lnTo>
                    <a:pt x="2374" y="1685"/>
                  </a:lnTo>
                  <a:lnTo>
                    <a:pt x="2369" y="1678"/>
                  </a:lnTo>
                  <a:lnTo>
                    <a:pt x="2362" y="1670"/>
                  </a:lnTo>
                  <a:lnTo>
                    <a:pt x="2355" y="1664"/>
                  </a:lnTo>
                  <a:lnTo>
                    <a:pt x="2348" y="1659"/>
                  </a:lnTo>
                  <a:lnTo>
                    <a:pt x="2339" y="1654"/>
                  </a:lnTo>
                  <a:lnTo>
                    <a:pt x="2330" y="1651"/>
                  </a:lnTo>
                  <a:lnTo>
                    <a:pt x="2321" y="1648"/>
                  </a:lnTo>
                  <a:lnTo>
                    <a:pt x="2311" y="1646"/>
                  </a:lnTo>
                  <a:lnTo>
                    <a:pt x="2300" y="1645"/>
                  </a:lnTo>
                  <a:lnTo>
                    <a:pt x="2300" y="1645"/>
                  </a:lnTo>
                  <a:lnTo>
                    <a:pt x="2290" y="1646"/>
                  </a:lnTo>
                  <a:lnTo>
                    <a:pt x="2280" y="1648"/>
                  </a:lnTo>
                  <a:lnTo>
                    <a:pt x="2270" y="1651"/>
                  </a:lnTo>
                  <a:lnTo>
                    <a:pt x="2260" y="1654"/>
                  </a:lnTo>
                  <a:lnTo>
                    <a:pt x="2251" y="1659"/>
                  </a:lnTo>
                  <a:lnTo>
                    <a:pt x="2243" y="1665"/>
                  </a:lnTo>
                  <a:lnTo>
                    <a:pt x="2235" y="1671"/>
                  </a:lnTo>
                  <a:lnTo>
                    <a:pt x="2229" y="1679"/>
                  </a:lnTo>
                  <a:lnTo>
                    <a:pt x="2222" y="1686"/>
                  </a:lnTo>
                  <a:lnTo>
                    <a:pt x="2216" y="1695"/>
                  </a:lnTo>
                  <a:lnTo>
                    <a:pt x="2212" y="1705"/>
                  </a:lnTo>
                  <a:lnTo>
                    <a:pt x="2207" y="1715"/>
                  </a:lnTo>
                  <a:lnTo>
                    <a:pt x="2204" y="1727"/>
                  </a:lnTo>
                  <a:lnTo>
                    <a:pt x="2202" y="1739"/>
                  </a:lnTo>
                  <a:lnTo>
                    <a:pt x="2201" y="1750"/>
                  </a:lnTo>
                  <a:lnTo>
                    <a:pt x="2200" y="1763"/>
                  </a:lnTo>
                  <a:lnTo>
                    <a:pt x="2200" y="1763"/>
                  </a:lnTo>
                  <a:lnTo>
                    <a:pt x="2201" y="1775"/>
                  </a:lnTo>
                  <a:lnTo>
                    <a:pt x="2202" y="1788"/>
                  </a:lnTo>
                  <a:lnTo>
                    <a:pt x="2204" y="1800"/>
                  </a:lnTo>
                  <a:lnTo>
                    <a:pt x="2207" y="1811"/>
                  </a:lnTo>
                  <a:lnTo>
                    <a:pt x="2212" y="1821"/>
                  </a:lnTo>
                  <a:lnTo>
                    <a:pt x="2216" y="1831"/>
                  </a:lnTo>
                  <a:lnTo>
                    <a:pt x="2222" y="1840"/>
                  </a:lnTo>
                  <a:lnTo>
                    <a:pt x="2229" y="1848"/>
                  </a:lnTo>
                  <a:lnTo>
                    <a:pt x="2236" y="1854"/>
                  </a:lnTo>
                  <a:lnTo>
                    <a:pt x="2244" y="1861"/>
                  </a:lnTo>
                  <a:lnTo>
                    <a:pt x="2253" y="1867"/>
                  </a:lnTo>
                  <a:lnTo>
                    <a:pt x="2262" y="1871"/>
                  </a:lnTo>
                  <a:lnTo>
                    <a:pt x="2272" y="1874"/>
                  </a:lnTo>
                  <a:lnTo>
                    <a:pt x="2283" y="1878"/>
                  </a:lnTo>
                  <a:lnTo>
                    <a:pt x="2294" y="1879"/>
                  </a:lnTo>
                  <a:lnTo>
                    <a:pt x="2306" y="1880"/>
                  </a:lnTo>
                  <a:lnTo>
                    <a:pt x="2306" y="1880"/>
                  </a:lnTo>
                  <a:lnTo>
                    <a:pt x="2317" y="1879"/>
                  </a:lnTo>
                  <a:lnTo>
                    <a:pt x="2327" y="1878"/>
                  </a:lnTo>
                  <a:lnTo>
                    <a:pt x="2339" y="1874"/>
                  </a:lnTo>
                  <a:lnTo>
                    <a:pt x="2349" y="1871"/>
                  </a:lnTo>
                  <a:lnTo>
                    <a:pt x="2359" y="1866"/>
                  </a:lnTo>
                  <a:lnTo>
                    <a:pt x="2368" y="1860"/>
                  </a:lnTo>
                  <a:lnTo>
                    <a:pt x="2376" y="1852"/>
                  </a:lnTo>
                  <a:lnTo>
                    <a:pt x="2385" y="1844"/>
                  </a:lnTo>
                  <a:lnTo>
                    <a:pt x="2350" y="1810"/>
                  </a:lnTo>
                  <a:close/>
                  <a:moveTo>
                    <a:pt x="2257" y="1739"/>
                  </a:moveTo>
                  <a:lnTo>
                    <a:pt x="2257" y="1739"/>
                  </a:lnTo>
                  <a:lnTo>
                    <a:pt x="2259" y="1729"/>
                  </a:lnTo>
                  <a:lnTo>
                    <a:pt x="2261" y="1720"/>
                  </a:lnTo>
                  <a:lnTo>
                    <a:pt x="2264" y="1712"/>
                  </a:lnTo>
                  <a:lnTo>
                    <a:pt x="2270" y="1705"/>
                  </a:lnTo>
                  <a:lnTo>
                    <a:pt x="2275" y="1700"/>
                  </a:lnTo>
                  <a:lnTo>
                    <a:pt x="2282" y="1696"/>
                  </a:lnTo>
                  <a:lnTo>
                    <a:pt x="2290" y="1693"/>
                  </a:lnTo>
                  <a:lnTo>
                    <a:pt x="2299" y="1693"/>
                  </a:lnTo>
                  <a:lnTo>
                    <a:pt x="2299" y="1693"/>
                  </a:lnTo>
                  <a:lnTo>
                    <a:pt x="2309" y="1694"/>
                  </a:lnTo>
                  <a:lnTo>
                    <a:pt x="2317" y="1696"/>
                  </a:lnTo>
                  <a:lnTo>
                    <a:pt x="2324" y="1701"/>
                  </a:lnTo>
                  <a:lnTo>
                    <a:pt x="2330" y="1708"/>
                  </a:lnTo>
                  <a:lnTo>
                    <a:pt x="2334" y="1714"/>
                  </a:lnTo>
                  <a:lnTo>
                    <a:pt x="2338" y="1722"/>
                  </a:lnTo>
                  <a:lnTo>
                    <a:pt x="2340" y="1731"/>
                  </a:lnTo>
                  <a:lnTo>
                    <a:pt x="2341" y="1739"/>
                  </a:lnTo>
                  <a:lnTo>
                    <a:pt x="2257" y="1739"/>
                  </a:lnTo>
                  <a:close/>
                  <a:moveTo>
                    <a:pt x="2884" y="1810"/>
                  </a:moveTo>
                  <a:lnTo>
                    <a:pt x="2884" y="1810"/>
                  </a:lnTo>
                  <a:lnTo>
                    <a:pt x="2875" y="1817"/>
                  </a:lnTo>
                  <a:lnTo>
                    <a:pt x="2867" y="1822"/>
                  </a:lnTo>
                  <a:lnTo>
                    <a:pt x="2860" y="1824"/>
                  </a:lnTo>
                  <a:lnTo>
                    <a:pt x="2854" y="1827"/>
                  </a:lnTo>
                  <a:lnTo>
                    <a:pt x="2848" y="1828"/>
                  </a:lnTo>
                  <a:lnTo>
                    <a:pt x="2840" y="1829"/>
                  </a:lnTo>
                  <a:lnTo>
                    <a:pt x="2840" y="1829"/>
                  </a:lnTo>
                  <a:lnTo>
                    <a:pt x="2834" y="1828"/>
                  </a:lnTo>
                  <a:lnTo>
                    <a:pt x="2828" y="1828"/>
                  </a:lnTo>
                  <a:lnTo>
                    <a:pt x="2820" y="1825"/>
                  </a:lnTo>
                  <a:lnTo>
                    <a:pt x="2812" y="1821"/>
                  </a:lnTo>
                  <a:lnTo>
                    <a:pt x="2804" y="1815"/>
                  </a:lnTo>
                  <a:lnTo>
                    <a:pt x="2801" y="1811"/>
                  </a:lnTo>
                  <a:lnTo>
                    <a:pt x="2798" y="1807"/>
                  </a:lnTo>
                  <a:lnTo>
                    <a:pt x="2795" y="1801"/>
                  </a:lnTo>
                  <a:lnTo>
                    <a:pt x="2793" y="1794"/>
                  </a:lnTo>
                  <a:lnTo>
                    <a:pt x="2791" y="1788"/>
                  </a:lnTo>
                  <a:lnTo>
                    <a:pt x="2790" y="1780"/>
                  </a:lnTo>
                  <a:lnTo>
                    <a:pt x="2928" y="1780"/>
                  </a:lnTo>
                  <a:lnTo>
                    <a:pt x="2928" y="1780"/>
                  </a:lnTo>
                  <a:lnTo>
                    <a:pt x="2929" y="1763"/>
                  </a:lnTo>
                  <a:lnTo>
                    <a:pt x="2929" y="1763"/>
                  </a:lnTo>
                  <a:lnTo>
                    <a:pt x="2928" y="1750"/>
                  </a:lnTo>
                  <a:lnTo>
                    <a:pt x="2927" y="1738"/>
                  </a:lnTo>
                  <a:lnTo>
                    <a:pt x="2924" y="1725"/>
                  </a:lnTo>
                  <a:lnTo>
                    <a:pt x="2922" y="1714"/>
                  </a:lnTo>
                  <a:lnTo>
                    <a:pt x="2918" y="1704"/>
                  </a:lnTo>
                  <a:lnTo>
                    <a:pt x="2913" y="1694"/>
                  </a:lnTo>
                  <a:lnTo>
                    <a:pt x="2909" y="1685"/>
                  </a:lnTo>
                  <a:lnTo>
                    <a:pt x="2903" y="1678"/>
                  </a:lnTo>
                  <a:lnTo>
                    <a:pt x="2897" y="1670"/>
                  </a:lnTo>
                  <a:lnTo>
                    <a:pt x="2889" y="1664"/>
                  </a:lnTo>
                  <a:lnTo>
                    <a:pt x="2881" y="1659"/>
                  </a:lnTo>
                  <a:lnTo>
                    <a:pt x="2873" y="1654"/>
                  </a:lnTo>
                  <a:lnTo>
                    <a:pt x="2864" y="1651"/>
                  </a:lnTo>
                  <a:lnTo>
                    <a:pt x="2854" y="1648"/>
                  </a:lnTo>
                  <a:lnTo>
                    <a:pt x="2844" y="1646"/>
                  </a:lnTo>
                  <a:lnTo>
                    <a:pt x="2834" y="1645"/>
                  </a:lnTo>
                  <a:lnTo>
                    <a:pt x="2834" y="1645"/>
                  </a:lnTo>
                  <a:lnTo>
                    <a:pt x="2823" y="1646"/>
                  </a:lnTo>
                  <a:lnTo>
                    <a:pt x="2813" y="1648"/>
                  </a:lnTo>
                  <a:lnTo>
                    <a:pt x="2803" y="1651"/>
                  </a:lnTo>
                  <a:lnTo>
                    <a:pt x="2794" y="1654"/>
                  </a:lnTo>
                  <a:lnTo>
                    <a:pt x="2785" y="1659"/>
                  </a:lnTo>
                  <a:lnTo>
                    <a:pt x="2777" y="1665"/>
                  </a:lnTo>
                  <a:lnTo>
                    <a:pt x="2770" y="1671"/>
                  </a:lnTo>
                  <a:lnTo>
                    <a:pt x="2762" y="1679"/>
                  </a:lnTo>
                  <a:lnTo>
                    <a:pt x="2755" y="1686"/>
                  </a:lnTo>
                  <a:lnTo>
                    <a:pt x="2750" y="1695"/>
                  </a:lnTo>
                  <a:lnTo>
                    <a:pt x="2745" y="1705"/>
                  </a:lnTo>
                  <a:lnTo>
                    <a:pt x="2741" y="1715"/>
                  </a:lnTo>
                  <a:lnTo>
                    <a:pt x="2739" y="1727"/>
                  </a:lnTo>
                  <a:lnTo>
                    <a:pt x="2735" y="1739"/>
                  </a:lnTo>
                  <a:lnTo>
                    <a:pt x="2734" y="1750"/>
                  </a:lnTo>
                  <a:lnTo>
                    <a:pt x="2734" y="1763"/>
                  </a:lnTo>
                  <a:lnTo>
                    <a:pt x="2734" y="1763"/>
                  </a:lnTo>
                  <a:lnTo>
                    <a:pt x="2734" y="1775"/>
                  </a:lnTo>
                  <a:lnTo>
                    <a:pt x="2735" y="1788"/>
                  </a:lnTo>
                  <a:lnTo>
                    <a:pt x="2738" y="1800"/>
                  </a:lnTo>
                  <a:lnTo>
                    <a:pt x="2741" y="1811"/>
                  </a:lnTo>
                  <a:lnTo>
                    <a:pt x="2745" y="1821"/>
                  </a:lnTo>
                  <a:lnTo>
                    <a:pt x="2751" y="1831"/>
                  </a:lnTo>
                  <a:lnTo>
                    <a:pt x="2757" y="1840"/>
                  </a:lnTo>
                  <a:lnTo>
                    <a:pt x="2763" y="1848"/>
                  </a:lnTo>
                  <a:lnTo>
                    <a:pt x="2770" y="1854"/>
                  </a:lnTo>
                  <a:lnTo>
                    <a:pt x="2778" y="1861"/>
                  </a:lnTo>
                  <a:lnTo>
                    <a:pt x="2787" y="1867"/>
                  </a:lnTo>
                  <a:lnTo>
                    <a:pt x="2797" y="1871"/>
                  </a:lnTo>
                  <a:lnTo>
                    <a:pt x="2807" y="1874"/>
                  </a:lnTo>
                  <a:lnTo>
                    <a:pt x="2817" y="1878"/>
                  </a:lnTo>
                  <a:lnTo>
                    <a:pt x="2829" y="1879"/>
                  </a:lnTo>
                  <a:lnTo>
                    <a:pt x="2840" y="1880"/>
                  </a:lnTo>
                  <a:lnTo>
                    <a:pt x="2840" y="1880"/>
                  </a:lnTo>
                  <a:lnTo>
                    <a:pt x="2851" y="1879"/>
                  </a:lnTo>
                  <a:lnTo>
                    <a:pt x="2862" y="1878"/>
                  </a:lnTo>
                  <a:lnTo>
                    <a:pt x="2872" y="1874"/>
                  </a:lnTo>
                  <a:lnTo>
                    <a:pt x="2882" y="1871"/>
                  </a:lnTo>
                  <a:lnTo>
                    <a:pt x="2892" y="1866"/>
                  </a:lnTo>
                  <a:lnTo>
                    <a:pt x="2902" y="1860"/>
                  </a:lnTo>
                  <a:lnTo>
                    <a:pt x="2911" y="1852"/>
                  </a:lnTo>
                  <a:lnTo>
                    <a:pt x="2919" y="1844"/>
                  </a:lnTo>
                  <a:lnTo>
                    <a:pt x="2884" y="1810"/>
                  </a:lnTo>
                  <a:close/>
                  <a:moveTo>
                    <a:pt x="2791" y="1739"/>
                  </a:moveTo>
                  <a:lnTo>
                    <a:pt x="2791" y="1739"/>
                  </a:lnTo>
                  <a:lnTo>
                    <a:pt x="2792" y="1729"/>
                  </a:lnTo>
                  <a:lnTo>
                    <a:pt x="2795" y="1720"/>
                  </a:lnTo>
                  <a:lnTo>
                    <a:pt x="2799" y="1712"/>
                  </a:lnTo>
                  <a:lnTo>
                    <a:pt x="2803" y="1705"/>
                  </a:lnTo>
                  <a:lnTo>
                    <a:pt x="2810" y="1700"/>
                  </a:lnTo>
                  <a:lnTo>
                    <a:pt x="2817" y="1696"/>
                  </a:lnTo>
                  <a:lnTo>
                    <a:pt x="2824" y="1693"/>
                  </a:lnTo>
                  <a:lnTo>
                    <a:pt x="2833" y="1693"/>
                  </a:lnTo>
                  <a:lnTo>
                    <a:pt x="2833" y="1693"/>
                  </a:lnTo>
                  <a:lnTo>
                    <a:pt x="2843" y="1694"/>
                  </a:lnTo>
                  <a:lnTo>
                    <a:pt x="2851" y="1696"/>
                  </a:lnTo>
                  <a:lnTo>
                    <a:pt x="2859" y="1701"/>
                  </a:lnTo>
                  <a:lnTo>
                    <a:pt x="2864" y="1708"/>
                  </a:lnTo>
                  <a:lnTo>
                    <a:pt x="2869" y="1714"/>
                  </a:lnTo>
                  <a:lnTo>
                    <a:pt x="2872" y="1722"/>
                  </a:lnTo>
                  <a:lnTo>
                    <a:pt x="2874" y="1731"/>
                  </a:lnTo>
                  <a:lnTo>
                    <a:pt x="2875" y="1739"/>
                  </a:lnTo>
                  <a:lnTo>
                    <a:pt x="2791" y="1739"/>
                  </a:lnTo>
                  <a:close/>
                  <a:moveTo>
                    <a:pt x="2658" y="1797"/>
                  </a:moveTo>
                  <a:lnTo>
                    <a:pt x="2658" y="1797"/>
                  </a:lnTo>
                  <a:lnTo>
                    <a:pt x="2658" y="1804"/>
                  </a:lnTo>
                  <a:lnTo>
                    <a:pt x="2659" y="1810"/>
                  </a:lnTo>
                  <a:lnTo>
                    <a:pt x="2661" y="1815"/>
                  </a:lnTo>
                  <a:lnTo>
                    <a:pt x="2663" y="1820"/>
                  </a:lnTo>
                  <a:lnTo>
                    <a:pt x="2667" y="1823"/>
                  </a:lnTo>
                  <a:lnTo>
                    <a:pt x="2671" y="1825"/>
                  </a:lnTo>
                  <a:lnTo>
                    <a:pt x="2675" y="1827"/>
                  </a:lnTo>
                  <a:lnTo>
                    <a:pt x="2682" y="1827"/>
                  </a:lnTo>
                  <a:lnTo>
                    <a:pt x="2682" y="1827"/>
                  </a:lnTo>
                  <a:lnTo>
                    <a:pt x="2690" y="1827"/>
                  </a:lnTo>
                  <a:lnTo>
                    <a:pt x="2699" y="1824"/>
                  </a:lnTo>
                  <a:lnTo>
                    <a:pt x="2708" y="1821"/>
                  </a:lnTo>
                  <a:lnTo>
                    <a:pt x="2715" y="1817"/>
                  </a:lnTo>
                  <a:lnTo>
                    <a:pt x="2709" y="1869"/>
                  </a:lnTo>
                  <a:lnTo>
                    <a:pt x="2709" y="1869"/>
                  </a:lnTo>
                  <a:lnTo>
                    <a:pt x="2699" y="1873"/>
                  </a:lnTo>
                  <a:lnTo>
                    <a:pt x="2687" y="1877"/>
                  </a:lnTo>
                  <a:lnTo>
                    <a:pt x="2674" y="1879"/>
                  </a:lnTo>
                  <a:lnTo>
                    <a:pt x="2662" y="1880"/>
                  </a:lnTo>
                  <a:lnTo>
                    <a:pt x="2662" y="1880"/>
                  </a:lnTo>
                  <a:lnTo>
                    <a:pt x="2654" y="1879"/>
                  </a:lnTo>
                  <a:lnTo>
                    <a:pt x="2647" y="1878"/>
                  </a:lnTo>
                  <a:lnTo>
                    <a:pt x="2640" y="1876"/>
                  </a:lnTo>
                  <a:lnTo>
                    <a:pt x="2634" y="1873"/>
                  </a:lnTo>
                  <a:lnTo>
                    <a:pt x="2629" y="1870"/>
                  </a:lnTo>
                  <a:lnTo>
                    <a:pt x="2623" y="1867"/>
                  </a:lnTo>
                  <a:lnTo>
                    <a:pt x="2620" y="1862"/>
                  </a:lnTo>
                  <a:lnTo>
                    <a:pt x="2615" y="1857"/>
                  </a:lnTo>
                  <a:lnTo>
                    <a:pt x="2610" y="1847"/>
                  </a:lnTo>
                  <a:lnTo>
                    <a:pt x="2605" y="1834"/>
                  </a:lnTo>
                  <a:lnTo>
                    <a:pt x="2603" y="1823"/>
                  </a:lnTo>
                  <a:lnTo>
                    <a:pt x="2602" y="1811"/>
                  </a:lnTo>
                  <a:lnTo>
                    <a:pt x="2602" y="1702"/>
                  </a:lnTo>
                  <a:lnTo>
                    <a:pt x="2568" y="1702"/>
                  </a:lnTo>
                  <a:lnTo>
                    <a:pt x="2568" y="1651"/>
                  </a:lnTo>
                  <a:lnTo>
                    <a:pt x="2602" y="1651"/>
                  </a:lnTo>
                  <a:lnTo>
                    <a:pt x="2602" y="1593"/>
                  </a:lnTo>
                  <a:lnTo>
                    <a:pt x="2658" y="1565"/>
                  </a:lnTo>
                  <a:lnTo>
                    <a:pt x="2658" y="1651"/>
                  </a:lnTo>
                  <a:lnTo>
                    <a:pt x="2708" y="1651"/>
                  </a:lnTo>
                  <a:lnTo>
                    <a:pt x="2708" y="1702"/>
                  </a:lnTo>
                  <a:lnTo>
                    <a:pt x="2658" y="1702"/>
                  </a:lnTo>
                  <a:lnTo>
                    <a:pt x="2658" y="1797"/>
                  </a:lnTo>
                  <a:close/>
                  <a:moveTo>
                    <a:pt x="2550" y="1869"/>
                  </a:moveTo>
                  <a:lnTo>
                    <a:pt x="2550" y="1869"/>
                  </a:lnTo>
                  <a:lnTo>
                    <a:pt x="2540" y="1873"/>
                  </a:lnTo>
                  <a:lnTo>
                    <a:pt x="2529" y="1877"/>
                  </a:lnTo>
                  <a:lnTo>
                    <a:pt x="2516" y="1879"/>
                  </a:lnTo>
                  <a:lnTo>
                    <a:pt x="2504" y="1880"/>
                  </a:lnTo>
                  <a:lnTo>
                    <a:pt x="2504" y="1880"/>
                  </a:lnTo>
                  <a:lnTo>
                    <a:pt x="2495" y="1879"/>
                  </a:lnTo>
                  <a:lnTo>
                    <a:pt x="2489" y="1878"/>
                  </a:lnTo>
                  <a:lnTo>
                    <a:pt x="2482" y="1876"/>
                  </a:lnTo>
                  <a:lnTo>
                    <a:pt x="2475" y="1873"/>
                  </a:lnTo>
                  <a:lnTo>
                    <a:pt x="2471" y="1870"/>
                  </a:lnTo>
                  <a:lnTo>
                    <a:pt x="2465" y="1867"/>
                  </a:lnTo>
                  <a:lnTo>
                    <a:pt x="2461" y="1862"/>
                  </a:lnTo>
                  <a:lnTo>
                    <a:pt x="2458" y="1857"/>
                  </a:lnTo>
                  <a:lnTo>
                    <a:pt x="2451" y="1847"/>
                  </a:lnTo>
                  <a:lnTo>
                    <a:pt x="2448" y="1834"/>
                  </a:lnTo>
                  <a:lnTo>
                    <a:pt x="2444" y="1823"/>
                  </a:lnTo>
                  <a:lnTo>
                    <a:pt x="2444" y="1811"/>
                  </a:lnTo>
                  <a:lnTo>
                    <a:pt x="2444" y="1702"/>
                  </a:lnTo>
                  <a:lnTo>
                    <a:pt x="2410" y="1702"/>
                  </a:lnTo>
                  <a:lnTo>
                    <a:pt x="2410" y="1651"/>
                  </a:lnTo>
                  <a:lnTo>
                    <a:pt x="2444" y="1651"/>
                  </a:lnTo>
                  <a:lnTo>
                    <a:pt x="2444" y="1593"/>
                  </a:lnTo>
                  <a:lnTo>
                    <a:pt x="2500" y="1565"/>
                  </a:lnTo>
                  <a:lnTo>
                    <a:pt x="2500" y="1651"/>
                  </a:lnTo>
                  <a:lnTo>
                    <a:pt x="2546" y="1651"/>
                  </a:lnTo>
                  <a:lnTo>
                    <a:pt x="2546" y="1702"/>
                  </a:lnTo>
                  <a:lnTo>
                    <a:pt x="2500" y="1702"/>
                  </a:lnTo>
                  <a:lnTo>
                    <a:pt x="2500" y="1797"/>
                  </a:lnTo>
                  <a:lnTo>
                    <a:pt x="2500" y="1797"/>
                  </a:lnTo>
                  <a:lnTo>
                    <a:pt x="2500" y="1804"/>
                  </a:lnTo>
                  <a:lnTo>
                    <a:pt x="2501" y="1810"/>
                  </a:lnTo>
                  <a:lnTo>
                    <a:pt x="2503" y="1815"/>
                  </a:lnTo>
                  <a:lnTo>
                    <a:pt x="2505" y="1820"/>
                  </a:lnTo>
                  <a:lnTo>
                    <a:pt x="2509" y="1823"/>
                  </a:lnTo>
                  <a:lnTo>
                    <a:pt x="2513" y="1825"/>
                  </a:lnTo>
                  <a:lnTo>
                    <a:pt x="2518" y="1827"/>
                  </a:lnTo>
                  <a:lnTo>
                    <a:pt x="2523" y="1827"/>
                  </a:lnTo>
                  <a:lnTo>
                    <a:pt x="2523" y="1827"/>
                  </a:lnTo>
                  <a:lnTo>
                    <a:pt x="2532" y="1827"/>
                  </a:lnTo>
                  <a:lnTo>
                    <a:pt x="2541" y="1824"/>
                  </a:lnTo>
                  <a:lnTo>
                    <a:pt x="2549" y="1821"/>
                  </a:lnTo>
                  <a:lnTo>
                    <a:pt x="2556" y="1817"/>
                  </a:lnTo>
                  <a:lnTo>
                    <a:pt x="2550" y="1869"/>
                  </a:lnTo>
                  <a:close/>
                  <a:moveTo>
                    <a:pt x="3096" y="1713"/>
                  </a:moveTo>
                  <a:lnTo>
                    <a:pt x="3096" y="1713"/>
                  </a:lnTo>
                  <a:lnTo>
                    <a:pt x="3088" y="1708"/>
                  </a:lnTo>
                  <a:lnTo>
                    <a:pt x="3079" y="1704"/>
                  </a:lnTo>
                  <a:lnTo>
                    <a:pt x="3069" y="1702"/>
                  </a:lnTo>
                  <a:lnTo>
                    <a:pt x="3059" y="1701"/>
                  </a:lnTo>
                  <a:lnTo>
                    <a:pt x="3059" y="1701"/>
                  </a:lnTo>
                  <a:lnTo>
                    <a:pt x="3050" y="1702"/>
                  </a:lnTo>
                  <a:lnTo>
                    <a:pt x="3041" y="1704"/>
                  </a:lnTo>
                  <a:lnTo>
                    <a:pt x="3034" y="1709"/>
                  </a:lnTo>
                  <a:lnTo>
                    <a:pt x="3029" y="1714"/>
                  </a:lnTo>
                  <a:lnTo>
                    <a:pt x="3024" y="1721"/>
                  </a:lnTo>
                  <a:lnTo>
                    <a:pt x="3022" y="1730"/>
                  </a:lnTo>
                  <a:lnTo>
                    <a:pt x="3020" y="1741"/>
                  </a:lnTo>
                  <a:lnTo>
                    <a:pt x="3019" y="1753"/>
                  </a:lnTo>
                  <a:lnTo>
                    <a:pt x="3019" y="1874"/>
                  </a:lnTo>
                  <a:lnTo>
                    <a:pt x="2964" y="1874"/>
                  </a:lnTo>
                  <a:lnTo>
                    <a:pt x="2964" y="1651"/>
                  </a:lnTo>
                  <a:lnTo>
                    <a:pt x="3019" y="1651"/>
                  </a:lnTo>
                  <a:lnTo>
                    <a:pt x="3019" y="1670"/>
                  </a:lnTo>
                  <a:lnTo>
                    <a:pt x="3019" y="1670"/>
                  </a:lnTo>
                  <a:lnTo>
                    <a:pt x="3024" y="1664"/>
                  </a:lnTo>
                  <a:lnTo>
                    <a:pt x="3030" y="1659"/>
                  </a:lnTo>
                  <a:lnTo>
                    <a:pt x="3036" y="1655"/>
                  </a:lnTo>
                  <a:lnTo>
                    <a:pt x="3042" y="1652"/>
                  </a:lnTo>
                  <a:lnTo>
                    <a:pt x="3048" y="1649"/>
                  </a:lnTo>
                  <a:lnTo>
                    <a:pt x="3054" y="1648"/>
                  </a:lnTo>
                  <a:lnTo>
                    <a:pt x="3061" y="1646"/>
                  </a:lnTo>
                  <a:lnTo>
                    <a:pt x="3069" y="1645"/>
                  </a:lnTo>
                  <a:lnTo>
                    <a:pt x="3069" y="1645"/>
                  </a:lnTo>
                  <a:lnTo>
                    <a:pt x="3080" y="1646"/>
                  </a:lnTo>
                  <a:lnTo>
                    <a:pt x="3091" y="1650"/>
                  </a:lnTo>
                  <a:lnTo>
                    <a:pt x="3101" y="1653"/>
                  </a:lnTo>
                  <a:lnTo>
                    <a:pt x="3110" y="1659"/>
                  </a:lnTo>
                  <a:lnTo>
                    <a:pt x="3096" y="1713"/>
                  </a:lnTo>
                  <a:close/>
                  <a:moveTo>
                    <a:pt x="597" y="1591"/>
                  </a:moveTo>
                  <a:lnTo>
                    <a:pt x="597" y="1619"/>
                  </a:lnTo>
                  <a:lnTo>
                    <a:pt x="541" y="1619"/>
                  </a:lnTo>
                  <a:lnTo>
                    <a:pt x="541" y="1563"/>
                  </a:lnTo>
                  <a:lnTo>
                    <a:pt x="597" y="1563"/>
                  </a:lnTo>
                  <a:lnTo>
                    <a:pt x="597" y="1591"/>
                  </a:lnTo>
                  <a:close/>
                  <a:moveTo>
                    <a:pt x="981" y="1651"/>
                  </a:moveTo>
                  <a:lnTo>
                    <a:pt x="1037" y="1651"/>
                  </a:lnTo>
                  <a:lnTo>
                    <a:pt x="1037" y="1751"/>
                  </a:lnTo>
                  <a:lnTo>
                    <a:pt x="1037" y="1874"/>
                  </a:lnTo>
                  <a:lnTo>
                    <a:pt x="981" y="1874"/>
                  </a:lnTo>
                  <a:lnTo>
                    <a:pt x="981" y="1651"/>
                  </a:lnTo>
                  <a:close/>
                  <a:moveTo>
                    <a:pt x="1037" y="1591"/>
                  </a:moveTo>
                  <a:lnTo>
                    <a:pt x="1037" y="1619"/>
                  </a:lnTo>
                  <a:lnTo>
                    <a:pt x="981" y="1619"/>
                  </a:lnTo>
                  <a:lnTo>
                    <a:pt x="981" y="1563"/>
                  </a:lnTo>
                  <a:lnTo>
                    <a:pt x="1037" y="1563"/>
                  </a:lnTo>
                  <a:lnTo>
                    <a:pt x="1037" y="1591"/>
                  </a:lnTo>
                  <a:close/>
                  <a:moveTo>
                    <a:pt x="2558" y="2058"/>
                  </a:moveTo>
                  <a:lnTo>
                    <a:pt x="2558" y="2058"/>
                  </a:lnTo>
                  <a:lnTo>
                    <a:pt x="2552" y="2053"/>
                  </a:lnTo>
                  <a:lnTo>
                    <a:pt x="2546" y="2049"/>
                  </a:lnTo>
                  <a:lnTo>
                    <a:pt x="2541" y="2046"/>
                  </a:lnTo>
                  <a:lnTo>
                    <a:pt x="2534" y="2042"/>
                  </a:lnTo>
                  <a:lnTo>
                    <a:pt x="2529" y="2040"/>
                  </a:lnTo>
                  <a:lnTo>
                    <a:pt x="2522" y="2039"/>
                  </a:lnTo>
                  <a:lnTo>
                    <a:pt x="2508" y="2037"/>
                  </a:lnTo>
                  <a:lnTo>
                    <a:pt x="2508" y="2037"/>
                  </a:lnTo>
                  <a:lnTo>
                    <a:pt x="2498" y="2038"/>
                  </a:lnTo>
                  <a:lnTo>
                    <a:pt x="2489" y="2039"/>
                  </a:lnTo>
                  <a:lnTo>
                    <a:pt x="2480" y="2042"/>
                  </a:lnTo>
                  <a:lnTo>
                    <a:pt x="2471" y="2046"/>
                  </a:lnTo>
                  <a:lnTo>
                    <a:pt x="2463" y="2050"/>
                  </a:lnTo>
                  <a:lnTo>
                    <a:pt x="2456" y="2055"/>
                  </a:lnTo>
                  <a:lnTo>
                    <a:pt x="2450" y="2061"/>
                  </a:lnTo>
                  <a:lnTo>
                    <a:pt x="2443" y="2068"/>
                  </a:lnTo>
                  <a:lnTo>
                    <a:pt x="2439" y="2076"/>
                  </a:lnTo>
                  <a:lnTo>
                    <a:pt x="2433" y="2085"/>
                  </a:lnTo>
                  <a:lnTo>
                    <a:pt x="2430" y="2093"/>
                  </a:lnTo>
                  <a:lnTo>
                    <a:pt x="2426" y="2105"/>
                  </a:lnTo>
                  <a:lnTo>
                    <a:pt x="2423" y="2115"/>
                  </a:lnTo>
                  <a:lnTo>
                    <a:pt x="2422" y="2127"/>
                  </a:lnTo>
                  <a:lnTo>
                    <a:pt x="2421" y="2139"/>
                  </a:lnTo>
                  <a:lnTo>
                    <a:pt x="2420" y="2152"/>
                  </a:lnTo>
                  <a:lnTo>
                    <a:pt x="2420" y="2152"/>
                  </a:lnTo>
                  <a:lnTo>
                    <a:pt x="2421" y="2166"/>
                  </a:lnTo>
                  <a:lnTo>
                    <a:pt x="2422" y="2178"/>
                  </a:lnTo>
                  <a:lnTo>
                    <a:pt x="2423" y="2190"/>
                  </a:lnTo>
                  <a:lnTo>
                    <a:pt x="2426" y="2202"/>
                  </a:lnTo>
                  <a:lnTo>
                    <a:pt x="2429" y="2212"/>
                  </a:lnTo>
                  <a:lnTo>
                    <a:pt x="2433" y="2222"/>
                  </a:lnTo>
                  <a:lnTo>
                    <a:pt x="2438" y="2231"/>
                  </a:lnTo>
                  <a:lnTo>
                    <a:pt x="2443" y="2239"/>
                  </a:lnTo>
                  <a:lnTo>
                    <a:pt x="2449" y="2247"/>
                  </a:lnTo>
                  <a:lnTo>
                    <a:pt x="2455" y="2252"/>
                  </a:lnTo>
                  <a:lnTo>
                    <a:pt x="2462" y="2258"/>
                  </a:lnTo>
                  <a:lnTo>
                    <a:pt x="2470" y="2262"/>
                  </a:lnTo>
                  <a:lnTo>
                    <a:pt x="2479" y="2267"/>
                  </a:lnTo>
                  <a:lnTo>
                    <a:pt x="2488" y="2269"/>
                  </a:lnTo>
                  <a:lnTo>
                    <a:pt x="2496" y="2270"/>
                  </a:lnTo>
                  <a:lnTo>
                    <a:pt x="2506" y="2271"/>
                  </a:lnTo>
                  <a:lnTo>
                    <a:pt x="2506" y="2271"/>
                  </a:lnTo>
                  <a:lnTo>
                    <a:pt x="2513" y="2270"/>
                  </a:lnTo>
                  <a:lnTo>
                    <a:pt x="2521" y="2269"/>
                  </a:lnTo>
                  <a:lnTo>
                    <a:pt x="2528" y="2268"/>
                  </a:lnTo>
                  <a:lnTo>
                    <a:pt x="2533" y="2266"/>
                  </a:lnTo>
                  <a:lnTo>
                    <a:pt x="2540" y="2262"/>
                  </a:lnTo>
                  <a:lnTo>
                    <a:pt x="2546" y="2259"/>
                  </a:lnTo>
                  <a:lnTo>
                    <a:pt x="2552" y="2255"/>
                  </a:lnTo>
                  <a:lnTo>
                    <a:pt x="2558" y="2249"/>
                  </a:lnTo>
                  <a:lnTo>
                    <a:pt x="2558" y="2266"/>
                  </a:lnTo>
                  <a:lnTo>
                    <a:pt x="2613" y="2266"/>
                  </a:lnTo>
                  <a:lnTo>
                    <a:pt x="2613" y="1949"/>
                  </a:lnTo>
                  <a:lnTo>
                    <a:pt x="2558" y="1977"/>
                  </a:lnTo>
                  <a:lnTo>
                    <a:pt x="2558" y="2058"/>
                  </a:lnTo>
                  <a:close/>
                  <a:moveTo>
                    <a:pt x="2519" y="2220"/>
                  </a:moveTo>
                  <a:lnTo>
                    <a:pt x="2519" y="2220"/>
                  </a:lnTo>
                  <a:lnTo>
                    <a:pt x="2511" y="2219"/>
                  </a:lnTo>
                  <a:lnTo>
                    <a:pt x="2504" y="2217"/>
                  </a:lnTo>
                  <a:lnTo>
                    <a:pt x="2496" y="2214"/>
                  </a:lnTo>
                  <a:lnTo>
                    <a:pt x="2490" y="2207"/>
                  </a:lnTo>
                  <a:lnTo>
                    <a:pt x="2484" y="2198"/>
                  </a:lnTo>
                  <a:lnTo>
                    <a:pt x="2480" y="2186"/>
                  </a:lnTo>
                  <a:lnTo>
                    <a:pt x="2478" y="2170"/>
                  </a:lnTo>
                  <a:lnTo>
                    <a:pt x="2476" y="2150"/>
                  </a:lnTo>
                  <a:lnTo>
                    <a:pt x="2476" y="2150"/>
                  </a:lnTo>
                  <a:lnTo>
                    <a:pt x="2478" y="2133"/>
                  </a:lnTo>
                  <a:lnTo>
                    <a:pt x="2480" y="2119"/>
                  </a:lnTo>
                  <a:lnTo>
                    <a:pt x="2484" y="2108"/>
                  </a:lnTo>
                  <a:lnTo>
                    <a:pt x="2490" y="2100"/>
                  </a:lnTo>
                  <a:lnTo>
                    <a:pt x="2496" y="2095"/>
                  </a:lnTo>
                  <a:lnTo>
                    <a:pt x="2503" y="2090"/>
                  </a:lnTo>
                  <a:lnTo>
                    <a:pt x="2511" y="2089"/>
                  </a:lnTo>
                  <a:lnTo>
                    <a:pt x="2518" y="2088"/>
                  </a:lnTo>
                  <a:lnTo>
                    <a:pt x="2518" y="2088"/>
                  </a:lnTo>
                  <a:lnTo>
                    <a:pt x="2525" y="2089"/>
                  </a:lnTo>
                  <a:lnTo>
                    <a:pt x="2532" y="2090"/>
                  </a:lnTo>
                  <a:lnTo>
                    <a:pt x="2538" y="2092"/>
                  </a:lnTo>
                  <a:lnTo>
                    <a:pt x="2543" y="2096"/>
                  </a:lnTo>
                  <a:lnTo>
                    <a:pt x="2548" y="2099"/>
                  </a:lnTo>
                  <a:lnTo>
                    <a:pt x="2552" y="2102"/>
                  </a:lnTo>
                  <a:lnTo>
                    <a:pt x="2558" y="2110"/>
                  </a:lnTo>
                  <a:lnTo>
                    <a:pt x="2558" y="2198"/>
                  </a:lnTo>
                  <a:lnTo>
                    <a:pt x="2558" y="2198"/>
                  </a:lnTo>
                  <a:lnTo>
                    <a:pt x="2551" y="2206"/>
                  </a:lnTo>
                  <a:lnTo>
                    <a:pt x="2543" y="2212"/>
                  </a:lnTo>
                  <a:lnTo>
                    <a:pt x="2538" y="2216"/>
                  </a:lnTo>
                  <a:lnTo>
                    <a:pt x="2532" y="2218"/>
                  </a:lnTo>
                  <a:lnTo>
                    <a:pt x="2525" y="2219"/>
                  </a:lnTo>
                  <a:lnTo>
                    <a:pt x="2519" y="2220"/>
                  </a:lnTo>
                  <a:lnTo>
                    <a:pt x="2519" y="2220"/>
                  </a:lnTo>
                  <a:close/>
                  <a:moveTo>
                    <a:pt x="677" y="2105"/>
                  </a:moveTo>
                  <a:lnTo>
                    <a:pt x="677" y="2105"/>
                  </a:lnTo>
                  <a:lnTo>
                    <a:pt x="669" y="2100"/>
                  </a:lnTo>
                  <a:lnTo>
                    <a:pt x="660" y="2096"/>
                  </a:lnTo>
                  <a:lnTo>
                    <a:pt x="650" y="2093"/>
                  </a:lnTo>
                  <a:lnTo>
                    <a:pt x="640" y="2092"/>
                  </a:lnTo>
                  <a:lnTo>
                    <a:pt x="640" y="2092"/>
                  </a:lnTo>
                  <a:lnTo>
                    <a:pt x="631" y="2093"/>
                  </a:lnTo>
                  <a:lnTo>
                    <a:pt x="622" y="2096"/>
                  </a:lnTo>
                  <a:lnTo>
                    <a:pt x="616" y="2100"/>
                  </a:lnTo>
                  <a:lnTo>
                    <a:pt x="610" y="2106"/>
                  </a:lnTo>
                  <a:lnTo>
                    <a:pt x="606" y="2112"/>
                  </a:lnTo>
                  <a:lnTo>
                    <a:pt x="604" y="2121"/>
                  </a:lnTo>
                  <a:lnTo>
                    <a:pt x="601" y="2132"/>
                  </a:lnTo>
                  <a:lnTo>
                    <a:pt x="600" y="2145"/>
                  </a:lnTo>
                  <a:lnTo>
                    <a:pt x="600" y="2266"/>
                  </a:lnTo>
                  <a:lnTo>
                    <a:pt x="546" y="2266"/>
                  </a:lnTo>
                  <a:lnTo>
                    <a:pt x="546" y="2042"/>
                  </a:lnTo>
                  <a:lnTo>
                    <a:pt x="600" y="2042"/>
                  </a:lnTo>
                  <a:lnTo>
                    <a:pt x="600" y="2061"/>
                  </a:lnTo>
                  <a:lnTo>
                    <a:pt x="600" y="2061"/>
                  </a:lnTo>
                  <a:lnTo>
                    <a:pt x="606" y="2056"/>
                  </a:lnTo>
                  <a:lnTo>
                    <a:pt x="611" y="2050"/>
                  </a:lnTo>
                  <a:lnTo>
                    <a:pt x="617" y="2047"/>
                  </a:lnTo>
                  <a:lnTo>
                    <a:pt x="624" y="2043"/>
                  </a:lnTo>
                  <a:lnTo>
                    <a:pt x="629" y="2040"/>
                  </a:lnTo>
                  <a:lnTo>
                    <a:pt x="636" y="2039"/>
                  </a:lnTo>
                  <a:lnTo>
                    <a:pt x="644" y="2038"/>
                  </a:lnTo>
                  <a:lnTo>
                    <a:pt x="650" y="2037"/>
                  </a:lnTo>
                  <a:lnTo>
                    <a:pt x="650" y="2037"/>
                  </a:lnTo>
                  <a:lnTo>
                    <a:pt x="661" y="2038"/>
                  </a:lnTo>
                  <a:lnTo>
                    <a:pt x="672" y="2041"/>
                  </a:lnTo>
                  <a:lnTo>
                    <a:pt x="684" y="2046"/>
                  </a:lnTo>
                  <a:lnTo>
                    <a:pt x="692" y="2051"/>
                  </a:lnTo>
                  <a:lnTo>
                    <a:pt x="677" y="2105"/>
                  </a:lnTo>
                  <a:close/>
                  <a:moveTo>
                    <a:pt x="242" y="2042"/>
                  </a:moveTo>
                  <a:lnTo>
                    <a:pt x="297" y="2042"/>
                  </a:lnTo>
                  <a:lnTo>
                    <a:pt x="233" y="2266"/>
                  </a:lnTo>
                  <a:lnTo>
                    <a:pt x="186" y="2266"/>
                  </a:lnTo>
                  <a:lnTo>
                    <a:pt x="161" y="2174"/>
                  </a:lnTo>
                  <a:lnTo>
                    <a:pt x="161" y="2174"/>
                  </a:lnTo>
                  <a:lnTo>
                    <a:pt x="149" y="2125"/>
                  </a:lnTo>
                  <a:lnTo>
                    <a:pt x="149" y="2125"/>
                  </a:lnTo>
                  <a:lnTo>
                    <a:pt x="143" y="2148"/>
                  </a:lnTo>
                  <a:lnTo>
                    <a:pt x="137" y="2175"/>
                  </a:lnTo>
                  <a:lnTo>
                    <a:pt x="111" y="2266"/>
                  </a:lnTo>
                  <a:lnTo>
                    <a:pt x="63" y="2266"/>
                  </a:lnTo>
                  <a:lnTo>
                    <a:pt x="63" y="2265"/>
                  </a:lnTo>
                  <a:lnTo>
                    <a:pt x="0" y="2042"/>
                  </a:lnTo>
                  <a:lnTo>
                    <a:pt x="58" y="2042"/>
                  </a:lnTo>
                  <a:lnTo>
                    <a:pt x="78" y="2126"/>
                  </a:lnTo>
                  <a:lnTo>
                    <a:pt x="78" y="2126"/>
                  </a:lnTo>
                  <a:lnTo>
                    <a:pt x="83" y="2152"/>
                  </a:lnTo>
                  <a:lnTo>
                    <a:pt x="89" y="2180"/>
                  </a:lnTo>
                  <a:lnTo>
                    <a:pt x="89" y="2180"/>
                  </a:lnTo>
                  <a:lnTo>
                    <a:pt x="96" y="2152"/>
                  </a:lnTo>
                  <a:lnTo>
                    <a:pt x="102" y="2125"/>
                  </a:lnTo>
                  <a:lnTo>
                    <a:pt x="126" y="2042"/>
                  </a:lnTo>
                  <a:lnTo>
                    <a:pt x="173" y="2042"/>
                  </a:lnTo>
                  <a:lnTo>
                    <a:pt x="197" y="2125"/>
                  </a:lnTo>
                  <a:lnTo>
                    <a:pt x="197" y="2125"/>
                  </a:lnTo>
                  <a:lnTo>
                    <a:pt x="203" y="2151"/>
                  </a:lnTo>
                  <a:lnTo>
                    <a:pt x="210" y="2181"/>
                  </a:lnTo>
                  <a:lnTo>
                    <a:pt x="210" y="2181"/>
                  </a:lnTo>
                  <a:lnTo>
                    <a:pt x="215" y="2156"/>
                  </a:lnTo>
                  <a:lnTo>
                    <a:pt x="221" y="2125"/>
                  </a:lnTo>
                  <a:lnTo>
                    <a:pt x="242" y="2042"/>
                  </a:lnTo>
                  <a:close/>
                  <a:moveTo>
                    <a:pt x="409" y="2037"/>
                  </a:moveTo>
                  <a:lnTo>
                    <a:pt x="409" y="2037"/>
                  </a:lnTo>
                  <a:lnTo>
                    <a:pt x="399" y="2038"/>
                  </a:lnTo>
                  <a:lnTo>
                    <a:pt x="388" y="2039"/>
                  </a:lnTo>
                  <a:lnTo>
                    <a:pt x="378" y="2042"/>
                  </a:lnTo>
                  <a:lnTo>
                    <a:pt x="369" y="2046"/>
                  </a:lnTo>
                  <a:lnTo>
                    <a:pt x="360" y="2050"/>
                  </a:lnTo>
                  <a:lnTo>
                    <a:pt x="351" y="2056"/>
                  </a:lnTo>
                  <a:lnTo>
                    <a:pt x="343" y="2062"/>
                  </a:lnTo>
                  <a:lnTo>
                    <a:pt x="337" y="2070"/>
                  </a:lnTo>
                  <a:lnTo>
                    <a:pt x="330" y="2078"/>
                  </a:lnTo>
                  <a:lnTo>
                    <a:pt x="325" y="2087"/>
                  </a:lnTo>
                  <a:lnTo>
                    <a:pt x="319" y="2097"/>
                  </a:lnTo>
                  <a:lnTo>
                    <a:pt x="316" y="2107"/>
                  </a:lnTo>
                  <a:lnTo>
                    <a:pt x="312" y="2118"/>
                  </a:lnTo>
                  <a:lnTo>
                    <a:pt x="310" y="2129"/>
                  </a:lnTo>
                  <a:lnTo>
                    <a:pt x="308" y="2141"/>
                  </a:lnTo>
                  <a:lnTo>
                    <a:pt x="308" y="2155"/>
                  </a:lnTo>
                  <a:lnTo>
                    <a:pt x="308" y="2155"/>
                  </a:lnTo>
                  <a:lnTo>
                    <a:pt x="308" y="2167"/>
                  </a:lnTo>
                  <a:lnTo>
                    <a:pt x="310" y="2179"/>
                  </a:lnTo>
                  <a:lnTo>
                    <a:pt x="312" y="2190"/>
                  </a:lnTo>
                  <a:lnTo>
                    <a:pt x="316" y="2201"/>
                  </a:lnTo>
                  <a:lnTo>
                    <a:pt x="319" y="2211"/>
                  </a:lnTo>
                  <a:lnTo>
                    <a:pt x="325" y="2221"/>
                  </a:lnTo>
                  <a:lnTo>
                    <a:pt x="330" y="2230"/>
                  </a:lnTo>
                  <a:lnTo>
                    <a:pt x="337" y="2238"/>
                  </a:lnTo>
                  <a:lnTo>
                    <a:pt x="343" y="2246"/>
                  </a:lnTo>
                  <a:lnTo>
                    <a:pt x="351" y="2252"/>
                  </a:lnTo>
                  <a:lnTo>
                    <a:pt x="360" y="2258"/>
                  </a:lnTo>
                  <a:lnTo>
                    <a:pt x="369" y="2262"/>
                  </a:lnTo>
                  <a:lnTo>
                    <a:pt x="378" y="2266"/>
                  </a:lnTo>
                  <a:lnTo>
                    <a:pt x="388" y="2269"/>
                  </a:lnTo>
                  <a:lnTo>
                    <a:pt x="399" y="2270"/>
                  </a:lnTo>
                  <a:lnTo>
                    <a:pt x="409" y="2271"/>
                  </a:lnTo>
                  <a:lnTo>
                    <a:pt x="409" y="2271"/>
                  </a:lnTo>
                  <a:lnTo>
                    <a:pt x="420" y="2270"/>
                  </a:lnTo>
                  <a:lnTo>
                    <a:pt x="431" y="2269"/>
                  </a:lnTo>
                  <a:lnTo>
                    <a:pt x="441" y="2266"/>
                  </a:lnTo>
                  <a:lnTo>
                    <a:pt x="450" y="2262"/>
                  </a:lnTo>
                  <a:lnTo>
                    <a:pt x="459" y="2258"/>
                  </a:lnTo>
                  <a:lnTo>
                    <a:pt x="468" y="2252"/>
                  </a:lnTo>
                  <a:lnTo>
                    <a:pt x="476" y="2246"/>
                  </a:lnTo>
                  <a:lnTo>
                    <a:pt x="482" y="2238"/>
                  </a:lnTo>
                  <a:lnTo>
                    <a:pt x="489" y="2230"/>
                  </a:lnTo>
                  <a:lnTo>
                    <a:pt x="495" y="2221"/>
                  </a:lnTo>
                  <a:lnTo>
                    <a:pt x="499" y="2211"/>
                  </a:lnTo>
                  <a:lnTo>
                    <a:pt x="504" y="2201"/>
                  </a:lnTo>
                  <a:lnTo>
                    <a:pt x="507" y="2190"/>
                  </a:lnTo>
                  <a:lnTo>
                    <a:pt x="509" y="2179"/>
                  </a:lnTo>
                  <a:lnTo>
                    <a:pt x="511" y="2167"/>
                  </a:lnTo>
                  <a:lnTo>
                    <a:pt x="511" y="2155"/>
                  </a:lnTo>
                  <a:lnTo>
                    <a:pt x="511" y="2155"/>
                  </a:lnTo>
                  <a:lnTo>
                    <a:pt x="511" y="2141"/>
                  </a:lnTo>
                  <a:lnTo>
                    <a:pt x="509" y="2129"/>
                  </a:lnTo>
                  <a:lnTo>
                    <a:pt x="507" y="2118"/>
                  </a:lnTo>
                  <a:lnTo>
                    <a:pt x="504" y="2107"/>
                  </a:lnTo>
                  <a:lnTo>
                    <a:pt x="499" y="2097"/>
                  </a:lnTo>
                  <a:lnTo>
                    <a:pt x="495" y="2087"/>
                  </a:lnTo>
                  <a:lnTo>
                    <a:pt x="489" y="2078"/>
                  </a:lnTo>
                  <a:lnTo>
                    <a:pt x="482" y="2070"/>
                  </a:lnTo>
                  <a:lnTo>
                    <a:pt x="476" y="2062"/>
                  </a:lnTo>
                  <a:lnTo>
                    <a:pt x="468" y="2056"/>
                  </a:lnTo>
                  <a:lnTo>
                    <a:pt x="459" y="2050"/>
                  </a:lnTo>
                  <a:lnTo>
                    <a:pt x="450" y="2046"/>
                  </a:lnTo>
                  <a:lnTo>
                    <a:pt x="441" y="2042"/>
                  </a:lnTo>
                  <a:lnTo>
                    <a:pt x="431" y="2039"/>
                  </a:lnTo>
                  <a:lnTo>
                    <a:pt x="420" y="2038"/>
                  </a:lnTo>
                  <a:lnTo>
                    <a:pt x="409" y="2037"/>
                  </a:lnTo>
                  <a:lnTo>
                    <a:pt x="409" y="2037"/>
                  </a:lnTo>
                  <a:close/>
                  <a:moveTo>
                    <a:pt x="409" y="2219"/>
                  </a:moveTo>
                  <a:lnTo>
                    <a:pt x="409" y="2219"/>
                  </a:lnTo>
                  <a:lnTo>
                    <a:pt x="399" y="2218"/>
                  </a:lnTo>
                  <a:lnTo>
                    <a:pt x="390" y="2215"/>
                  </a:lnTo>
                  <a:lnTo>
                    <a:pt x="383" y="2209"/>
                  </a:lnTo>
                  <a:lnTo>
                    <a:pt x="377" y="2201"/>
                  </a:lnTo>
                  <a:lnTo>
                    <a:pt x="371" y="2192"/>
                  </a:lnTo>
                  <a:lnTo>
                    <a:pt x="367" y="2181"/>
                  </a:lnTo>
                  <a:lnTo>
                    <a:pt x="365" y="2168"/>
                  </a:lnTo>
                  <a:lnTo>
                    <a:pt x="365" y="2155"/>
                  </a:lnTo>
                  <a:lnTo>
                    <a:pt x="365" y="2155"/>
                  </a:lnTo>
                  <a:lnTo>
                    <a:pt x="365" y="2140"/>
                  </a:lnTo>
                  <a:lnTo>
                    <a:pt x="367" y="2127"/>
                  </a:lnTo>
                  <a:lnTo>
                    <a:pt x="371" y="2117"/>
                  </a:lnTo>
                  <a:lnTo>
                    <a:pt x="377" y="2107"/>
                  </a:lnTo>
                  <a:lnTo>
                    <a:pt x="383" y="2099"/>
                  </a:lnTo>
                  <a:lnTo>
                    <a:pt x="390" y="2093"/>
                  </a:lnTo>
                  <a:lnTo>
                    <a:pt x="399" y="2090"/>
                  </a:lnTo>
                  <a:lnTo>
                    <a:pt x="409" y="2089"/>
                  </a:lnTo>
                  <a:lnTo>
                    <a:pt x="409" y="2089"/>
                  </a:lnTo>
                  <a:lnTo>
                    <a:pt x="419" y="2090"/>
                  </a:lnTo>
                  <a:lnTo>
                    <a:pt x="428" y="2093"/>
                  </a:lnTo>
                  <a:lnTo>
                    <a:pt x="436" y="2099"/>
                  </a:lnTo>
                  <a:lnTo>
                    <a:pt x="442" y="2107"/>
                  </a:lnTo>
                  <a:lnTo>
                    <a:pt x="448" y="2117"/>
                  </a:lnTo>
                  <a:lnTo>
                    <a:pt x="451" y="2127"/>
                  </a:lnTo>
                  <a:lnTo>
                    <a:pt x="453" y="2140"/>
                  </a:lnTo>
                  <a:lnTo>
                    <a:pt x="455" y="2155"/>
                  </a:lnTo>
                  <a:lnTo>
                    <a:pt x="455" y="2155"/>
                  </a:lnTo>
                  <a:lnTo>
                    <a:pt x="453" y="2168"/>
                  </a:lnTo>
                  <a:lnTo>
                    <a:pt x="451" y="2181"/>
                  </a:lnTo>
                  <a:lnTo>
                    <a:pt x="448" y="2192"/>
                  </a:lnTo>
                  <a:lnTo>
                    <a:pt x="442" y="2201"/>
                  </a:lnTo>
                  <a:lnTo>
                    <a:pt x="436" y="2209"/>
                  </a:lnTo>
                  <a:lnTo>
                    <a:pt x="428" y="2215"/>
                  </a:lnTo>
                  <a:lnTo>
                    <a:pt x="419" y="2218"/>
                  </a:lnTo>
                  <a:lnTo>
                    <a:pt x="409" y="2219"/>
                  </a:lnTo>
                  <a:lnTo>
                    <a:pt x="409" y="2219"/>
                  </a:lnTo>
                  <a:close/>
                  <a:moveTo>
                    <a:pt x="2285" y="2105"/>
                  </a:moveTo>
                  <a:lnTo>
                    <a:pt x="2285" y="2105"/>
                  </a:lnTo>
                  <a:lnTo>
                    <a:pt x="2276" y="2100"/>
                  </a:lnTo>
                  <a:lnTo>
                    <a:pt x="2267" y="2096"/>
                  </a:lnTo>
                  <a:lnTo>
                    <a:pt x="2257" y="2093"/>
                  </a:lnTo>
                  <a:lnTo>
                    <a:pt x="2249" y="2092"/>
                  </a:lnTo>
                  <a:lnTo>
                    <a:pt x="2249" y="2092"/>
                  </a:lnTo>
                  <a:lnTo>
                    <a:pt x="2239" y="2093"/>
                  </a:lnTo>
                  <a:lnTo>
                    <a:pt x="2231" y="2096"/>
                  </a:lnTo>
                  <a:lnTo>
                    <a:pt x="2224" y="2100"/>
                  </a:lnTo>
                  <a:lnTo>
                    <a:pt x="2219" y="2106"/>
                  </a:lnTo>
                  <a:lnTo>
                    <a:pt x="2214" y="2112"/>
                  </a:lnTo>
                  <a:lnTo>
                    <a:pt x="2211" y="2121"/>
                  </a:lnTo>
                  <a:lnTo>
                    <a:pt x="2209" y="2132"/>
                  </a:lnTo>
                  <a:lnTo>
                    <a:pt x="2209" y="2145"/>
                  </a:lnTo>
                  <a:lnTo>
                    <a:pt x="2209" y="2266"/>
                  </a:lnTo>
                  <a:lnTo>
                    <a:pt x="2153" y="2266"/>
                  </a:lnTo>
                  <a:lnTo>
                    <a:pt x="2153" y="2042"/>
                  </a:lnTo>
                  <a:lnTo>
                    <a:pt x="2209" y="2042"/>
                  </a:lnTo>
                  <a:lnTo>
                    <a:pt x="2209" y="2061"/>
                  </a:lnTo>
                  <a:lnTo>
                    <a:pt x="2209" y="2061"/>
                  </a:lnTo>
                  <a:lnTo>
                    <a:pt x="2213" y="2056"/>
                  </a:lnTo>
                  <a:lnTo>
                    <a:pt x="2219" y="2050"/>
                  </a:lnTo>
                  <a:lnTo>
                    <a:pt x="2224" y="2047"/>
                  </a:lnTo>
                  <a:lnTo>
                    <a:pt x="2231" y="2043"/>
                  </a:lnTo>
                  <a:lnTo>
                    <a:pt x="2237" y="2040"/>
                  </a:lnTo>
                  <a:lnTo>
                    <a:pt x="2244" y="2039"/>
                  </a:lnTo>
                  <a:lnTo>
                    <a:pt x="2251" y="2038"/>
                  </a:lnTo>
                  <a:lnTo>
                    <a:pt x="2257" y="2037"/>
                  </a:lnTo>
                  <a:lnTo>
                    <a:pt x="2257" y="2037"/>
                  </a:lnTo>
                  <a:lnTo>
                    <a:pt x="2269" y="2038"/>
                  </a:lnTo>
                  <a:lnTo>
                    <a:pt x="2280" y="2041"/>
                  </a:lnTo>
                  <a:lnTo>
                    <a:pt x="2291" y="2046"/>
                  </a:lnTo>
                  <a:lnTo>
                    <a:pt x="2300" y="2051"/>
                  </a:lnTo>
                  <a:lnTo>
                    <a:pt x="2285" y="2105"/>
                  </a:lnTo>
                  <a:close/>
                  <a:moveTo>
                    <a:pt x="1850" y="2042"/>
                  </a:moveTo>
                  <a:lnTo>
                    <a:pt x="1904" y="2042"/>
                  </a:lnTo>
                  <a:lnTo>
                    <a:pt x="1841" y="2266"/>
                  </a:lnTo>
                  <a:lnTo>
                    <a:pt x="1793" y="2266"/>
                  </a:lnTo>
                  <a:lnTo>
                    <a:pt x="1768" y="2174"/>
                  </a:lnTo>
                  <a:lnTo>
                    <a:pt x="1768" y="2174"/>
                  </a:lnTo>
                  <a:lnTo>
                    <a:pt x="1756" y="2125"/>
                  </a:lnTo>
                  <a:lnTo>
                    <a:pt x="1756" y="2125"/>
                  </a:lnTo>
                  <a:lnTo>
                    <a:pt x="1751" y="2148"/>
                  </a:lnTo>
                  <a:lnTo>
                    <a:pt x="1744" y="2175"/>
                  </a:lnTo>
                  <a:lnTo>
                    <a:pt x="1720" y="2266"/>
                  </a:lnTo>
                  <a:lnTo>
                    <a:pt x="1672" y="2266"/>
                  </a:lnTo>
                  <a:lnTo>
                    <a:pt x="1671" y="2265"/>
                  </a:lnTo>
                  <a:lnTo>
                    <a:pt x="1608" y="2042"/>
                  </a:lnTo>
                  <a:lnTo>
                    <a:pt x="1665" y="2042"/>
                  </a:lnTo>
                  <a:lnTo>
                    <a:pt x="1686" y="2126"/>
                  </a:lnTo>
                  <a:lnTo>
                    <a:pt x="1686" y="2126"/>
                  </a:lnTo>
                  <a:lnTo>
                    <a:pt x="1692" y="2152"/>
                  </a:lnTo>
                  <a:lnTo>
                    <a:pt x="1697" y="2180"/>
                  </a:lnTo>
                  <a:lnTo>
                    <a:pt x="1697" y="2180"/>
                  </a:lnTo>
                  <a:lnTo>
                    <a:pt x="1703" y="2152"/>
                  </a:lnTo>
                  <a:lnTo>
                    <a:pt x="1711" y="2125"/>
                  </a:lnTo>
                  <a:lnTo>
                    <a:pt x="1734" y="2042"/>
                  </a:lnTo>
                  <a:lnTo>
                    <a:pt x="1781" y="2042"/>
                  </a:lnTo>
                  <a:lnTo>
                    <a:pt x="1804" y="2125"/>
                  </a:lnTo>
                  <a:lnTo>
                    <a:pt x="1804" y="2125"/>
                  </a:lnTo>
                  <a:lnTo>
                    <a:pt x="1811" y="2151"/>
                  </a:lnTo>
                  <a:lnTo>
                    <a:pt x="1817" y="2181"/>
                  </a:lnTo>
                  <a:lnTo>
                    <a:pt x="1817" y="2181"/>
                  </a:lnTo>
                  <a:lnTo>
                    <a:pt x="1823" y="2156"/>
                  </a:lnTo>
                  <a:lnTo>
                    <a:pt x="1830" y="2125"/>
                  </a:lnTo>
                  <a:lnTo>
                    <a:pt x="1850" y="2042"/>
                  </a:lnTo>
                  <a:close/>
                  <a:moveTo>
                    <a:pt x="2016" y="2037"/>
                  </a:moveTo>
                  <a:lnTo>
                    <a:pt x="2016" y="2037"/>
                  </a:lnTo>
                  <a:lnTo>
                    <a:pt x="2006" y="2038"/>
                  </a:lnTo>
                  <a:lnTo>
                    <a:pt x="1995" y="2039"/>
                  </a:lnTo>
                  <a:lnTo>
                    <a:pt x="1985" y="2042"/>
                  </a:lnTo>
                  <a:lnTo>
                    <a:pt x="1976" y="2046"/>
                  </a:lnTo>
                  <a:lnTo>
                    <a:pt x="1967" y="2050"/>
                  </a:lnTo>
                  <a:lnTo>
                    <a:pt x="1958" y="2057"/>
                  </a:lnTo>
                  <a:lnTo>
                    <a:pt x="1951" y="2062"/>
                  </a:lnTo>
                  <a:lnTo>
                    <a:pt x="1944" y="2070"/>
                  </a:lnTo>
                  <a:lnTo>
                    <a:pt x="1937" y="2078"/>
                  </a:lnTo>
                  <a:lnTo>
                    <a:pt x="1932" y="2087"/>
                  </a:lnTo>
                  <a:lnTo>
                    <a:pt x="1926" y="2097"/>
                  </a:lnTo>
                  <a:lnTo>
                    <a:pt x="1923" y="2107"/>
                  </a:lnTo>
                  <a:lnTo>
                    <a:pt x="1920" y="2118"/>
                  </a:lnTo>
                  <a:lnTo>
                    <a:pt x="1916" y="2130"/>
                  </a:lnTo>
                  <a:lnTo>
                    <a:pt x="1915" y="2141"/>
                  </a:lnTo>
                  <a:lnTo>
                    <a:pt x="1915" y="2155"/>
                  </a:lnTo>
                  <a:lnTo>
                    <a:pt x="1915" y="2155"/>
                  </a:lnTo>
                  <a:lnTo>
                    <a:pt x="1915" y="2167"/>
                  </a:lnTo>
                  <a:lnTo>
                    <a:pt x="1916" y="2179"/>
                  </a:lnTo>
                  <a:lnTo>
                    <a:pt x="1920" y="2190"/>
                  </a:lnTo>
                  <a:lnTo>
                    <a:pt x="1923" y="2201"/>
                  </a:lnTo>
                  <a:lnTo>
                    <a:pt x="1926" y="2211"/>
                  </a:lnTo>
                  <a:lnTo>
                    <a:pt x="1932" y="2221"/>
                  </a:lnTo>
                  <a:lnTo>
                    <a:pt x="1937" y="2230"/>
                  </a:lnTo>
                  <a:lnTo>
                    <a:pt x="1944" y="2238"/>
                  </a:lnTo>
                  <a:lnTo>
                    <a:pt x="1951" y="2246"/>
                  </a:lnTo>
                  <a:lnTo>
                    <a:pt x="1958" y="2252"/>
                  </a:lnTo>
                  <a:lnTo>
                    <a:pt x="1967" y="2258"/>
                  </a:lnTo>
                  <a:lnTo>
                    <a:pt x="1976" y="2262"/>
                  </a:lnTo>
                  <a:lnTo>
                    <a:pt x="1985" y="2266"/>
                  </a:lnTo>
                  <a:lnTo>
                    <a:pt x="1995" y="2269"/>
                  </a:lnTo>
                  <a:lnTo>
                    <a:pt x="2006" y="2270"/>
                  </a:lnTo>
                  <a:lnTo>
                    <a:pt x="2016" y="2271"/>
                  </a:lnTo>
                  <a:lnTo>
                    <a:pt x="2016" y="2271"/>
                  </a:lnTo>
                  <a:lnTo>
                    <a:pt x="2027" y="2270"/>
                  </a:lnTo>
                  <a:lnTo>
                    <a:pt x="2039" y="2269"/>
                  </a:lnTo>
                  <a:lnTo>
                    <a:pt x="2049" y="2266"/>
                  </a:lnTo>
                  <a:lnTo>
                    <a:pt x="2057" y="2262"/>
                  </a:lnTo>
                  <a:lnTo>
                    <a:pt x="2066" y="2258"/>
                  </a:lnTo>
                  <a:lnTo>
                    <a:pt x="2075" y="2252"/>
                  </a:lnTo>
                  <a:lnTo>
                    <a:pt x="2083" y="2246"/>
                  </a:lnTo>
                  <a:lnTo>
                    <a:pt x="2090" y="2238"/>
                  </a:lnTo>
                  <a:lnTo>
                    <a:pt x="2096" y="2230"/>
                  </a:lnTo>
                  <a:lnTo>
                    <a:pt x="2102" y="2221"/>
                  </a:lnTo>
                  <a:lnTo>
                    <a:pt x="2106" y="2211"/>
                  </a:lnTo>
                  <a:lnTo>
                    <a:pt x="2111" y="2201"/>
                  </a:lnTo>
                  <a:lnTo>
                    <a:pt x="2114" y="2190"/>
                  </a:lnTo>
                  <a:lnTo>
                    <a:pt x="2116" y="2179"/>
                  </a:lnTo>
                  <a:lnTo>
                    <a:pt x="2119" y="2167"/>
                  </a:lnTo>
                  <a:lnTo>
                    <a:pt x="2119" y="2155"/>
                  </a:lnTo>
                  <a:lnTo>
                    <a:pt x="2119" y="2155"/>
                  </a:lnTo>
                  <a:lnTo>
                    <a:pt x="2119" y="2141"/>
                  </a:lnTo>
                  <a:lnTo>
                    <a:pt x="2116" y="2130"/>
                  </a:lnTo>
                  <a:lnTo>
                    <a:pt x="2114" y="2118"/>
                  </a:lnTo>
                  <a:lnTo>
                    <a:pt x="2111" y="2107"/>
                  </a:lnTo>
                  <a:lnTo>
                    <a:pt x="2106" y="2097"/>
                  </a:lnTo>
                  <a:lnTo>
                    <a:pt x="2102" y="2087"/>
                  </a:lnTo>
                  <a:lnTo>
                    <a:pt x="2096" y="2078"/>
                  </a:lnTo>
                  <a:lnTo>
                    <a:pt x="2090" y="2070"/>
                  </a:lnTo>
                  <a:lnTo>
                    <a:pt x="2083" y="2062"/>
                  </a:lnTo>
                  <a:lnTo>
                    <a:pt x="2075" y="2057"/>
                  </a:lnTo>
                  <a:lnTo>
                    <a:pt x="2066" y="2050"/>
                  </a:lnTo>
                  <a:lnTo>
                    <a:pt x="2057" y="2046"/>
                  </a:lnTo>
                  <a:lnTo>
                    <a:pt x="2049" y="2042"/>
                  </a:lnTo>
                  <a:lnTo>
                    <a:pt x="2039" y="2039"/>
                  </a:lnTo>
                  <a:lnTo>
                    <a:pt x="2027" y="2038"/>
                  </a:lnTo>
                  <a:lnTo>
                    <a:pt x="2016" y="2037"/>
                  </a:lnTo>
                  <a:lnTo>
                    <a:pt x="2016" y="2037"/>
                  </a:lnTo>
                  <a:close/>
                  <a:moveTo>
                    <a:pt x="2016" y="2219"/>
                  </a:moveTo>
                  <a:lnTo>
                    <a:pt x="2016" y="2219"/>
                  </a:lnTo>
                  <a:lnTo>
                    <a:pt x="2006" y="2218"/>
                  </a:lnTo>
                  <a:lnTo>
                    <a:pt x="1998" y="2215"/>
                  </a:lnTo>
                  <a:lnTo>
                    <a:pt x="1991" y="2209"/>
                  </a:lnTo>
                  <a:lnTo>
                    <a:pt x="1984" y="2201"/>
                  </a:lnTo>
                  <a:lnTo>
                    <a:pt x="1978" y="2192"/>
                  </a:lnTo>
                  <a:lnTo>
                    <a:pt x="1974" y="2181"/>
                  </a:lnTo>
                  <a:lnTo>
                    <a:pt x="1972" y="2168"/>
                  </a:lnTo>
                  <a:lnTo>
                    <a:pt x="1972" y="2155"/>
                  </a:lnTo>
                  <a:lnTo>
                    <a:pt x="1972" y="2155"/>
                  </a:lnTo>
                  <a:lnTo>
                    <a:pt x="1972" y="2140"/>
                  </a:lnTo>
                  <a:lnTo>
                    <a:pt x="1974" y="2128"/>
                  </a:lnTo>
                  <a:lnTo>
                    <a:pt x="1978" y="2117"/>
                  </a:lnTo>
                  <a:lnTo>
                    <a:pt x="1984" y="2107"/>
                  </a:lnTo>
                  <a:lnTo>
                    <a:pt x="1991" y="2099"/>
                  </a:lnTo>
                  <a:lnTo>
                    <a:pt x="1998" y="2093"/>
                  </a:lnTo>
                  <a:lnTo>
                    <a:pt x="2006" y="2090"/>
                  </a:lnTo>
                  <a:lnTo>
                    <a:pt x="2016" y="2089"/>
                  </a:lnTo>
                  <a:lnTo>
                    <a:pt x="2016" y="2089"/>
                  </a:lnTo>
                  <a:lnTo>
                    <a:pt x="2026" y="2090"/>
                  </a:lnTo>
                  <a:lnTo>
                    <a:pt x="2035" y="2093"/>
                  </a:lnTo>
                  <a:lnTo>
                    <a:pt x="2043" y="2099"/>
                  </a:lnTo>
                  <a:lnTo>
                    <a:pt x="2050" y="2107"/>
                  </a:lnTo>
                  <a:lnTo>
                    <a:pt x="2055" y="2117"/>
                  </a:lnTo>
                  <a:lnTo>
                    <a:pt x="2059" y="2128"/>
                  </a:lnTo>
                  <a:lnTo>
                    <a:pt x="2061" y="2140"/>
                  </a:lnTo>
                  <a:lnTo>
                    <a:pt x="2062" y="2155"/>
                  </a:lnTo>
                  <a:lnTo>
                    <a:pt x="2062" y="2155"/>
                  </a:lnTo>
                  <a:lnTo>
                    <a:pt x="2061" y="2168"/>
                  </a:lnTo>
                  <a:lnTo>
                    <a:pt x="2059" y="2181"/>
                  </a:lnTo>
                  <a:lnTo>
                    <a:pt x="2055" y="2192"/>
                  </a:lnTo>
                  <a:lnTo>
                    <a:pt x="2050" y="2201"/>
                  </a:lnTo>
                  <a:lnTo>
                    <a:pt x="2043" y="2209"/>
                  </a:lnTo>
                  <a:lnTo>
                    <a:pt x="2035" y="2215"/>
                  </a:lnTo>
                  <a:lnTo>
                    <a:pt x="2026" y="2218"/>
                  </a:lnTo>
                  <a:lnTo>
                    <a:pt x="2016" y="2219"/>
                  </a:lnTo>
                  <a:lnTo>
                    <a:pt x="2016" y="2219"/>
                  </a:lnTo>
                  <a:close/>
                  <a:moveTo>
                    <a:pt x="843" y="2116"/>
                  </a:moveTo>
                  <a:lnTo>
                    <a:pt x="910" y="2266"/>
                  </a:lnTo>
                  <a:lnTo>
                    <a:pt x="849" y="2266"/>
                  </a:lnTo>
                  <a:lnTo>
                    <a:pt x="803" y="2162"/>
                  </a:lnTo>
                  <a:lnTo>
                    <a:pt x="772" y="2199"/>
                  </a:lnTo>
                  <a:lnTo>
                    <a:pt x="772" y="2266"/>
                  </a:lnTo>
                  <a:lnTo>
                    <a:pt x="718" y="2266"/>
                  </a:lnTo>
                  <a:lnTo>
                    <a:pt x="718" y="1977"/>
                  </a:lnTo>
                  <a:lnTo>
                    <a:pt x="772" y="1949"/>
                  </a:lnTo>
                  <a:lnTo>
                    <a:pt x="772" y="2128"/>
                  </a:lnTo>
                  <a:lnTo>
                    <a:pt x="772" y="2128"/>
                  </a:lnTo>
                  <a:lnTo>
                    <a:pt x="794" y="2099"/>
                  </a:lnTo>
                  <a:lnTo>
                    <a:pt x="838" y="2042"/>
                  </a:lnTo>
                  <a:lnTo>
                    <a:pt x="903" y="2042"/>
                  </a:lnTo>
                  <a:lnTo>
                    <a:pt x="843" y="2116"/>
                  </a:lnTo>
                  <a:close/>
                  <a:moveTo>
                    <a:pt x="1105" y="2266"/>
                  </a:moveTo>
                  <a:lnTo>
                    <a:pt x="1049" y="2266"/>
                  </a:lnTo>
                  <a:lnTo>
                    <a:pt x="1049" y="2042"/>
                  </a:lnTo>
                  <a:lnTo>
                    <a:pt x="1105" y="2042"/>
                  </a:lnTo>
                  <a:lnTo>
                    <a:pt x="1105" y="2061"/>
                  </a:lnTo>
                  <a:lnTo>
                    <a:pt x="1105" y="2061"/>
                  </a:lnTo>
                  <a:lnTo>
                    <a:pt x="1110" y="2056"/>
                  </a:lnTo>
                  <a:lnTo>
                    <a:pt x="1116" y="2051"/>
                  </a:lnTo>
                  <a:lnTo>
                    <a:pt x="1123" y="2047"/>
                  </a:lnTo>
                  <a:lnTo>
                    <a:pt x="1129" y="2043"/>
                  </a:lnTo>
                  <a:lnTo>
                    <a:pt x="1137" y="2041"/>
                  </a:lnTo>
                  <a:lnTo>
                    <a:pt x="1145" y="2039"/>
                  </a:lnTo>
                  <a:lnTo>
                    <a:pt x="1153" y="2038"/>
                  </a:lnTo>
                  <a:lnTo>
                    <a:pt x="1162" y="2037"/>
                  </a:lnTo>
                  <a:lnTo>
                    <a:pt x="1162" y="2037"/>
                  </a:lnTo>
                  <a:lnTo>
                    <a:pt x="1172" y="2038"/>
                  </a:lnTo>
                  <a:lnTo>
                    <a:pt x="1180" y="2039"/>
                  </a:lnTo>
                  <a:lnTo>
                    <a:pt x="1188" y="2041"/>
                  </a:lnTo>
                  <a:lnTo>
                    <a:pt x="1197" y="2043"/>
                  </a:lnTo>
                  <a:lnTo>
                    <a:pt x="1204" y="2048"/>
                  </a:lnTo>
                  <a:lnTo>
                    <a:pt x="1210" y="2052"/>
                  </a:lnTo>
                  <a:lnTo>
                    <a:pt x="1217" y="2057"/>
                  </a:lnTo>
                  <a:lnTo>
                    <a:pt x="1223" y="2063"/>
                  </a:lnTo>
                  <a:lnTo>
                    <a:pt x="1227" y="2070"/>
                  </a:lnTo>
                  <a:lnTo>
                    <a:pt x="1232" y="2078"/>
                  </a:lnTo>
                  <a:lnTo>
                    <a:pt x="1235" y="2086"/>
                  </a:lnTo>
                  <a:lnTo>
                    <a:pt x="1238" y="2096"/>
                  </a:lnTo>
                  <a:lnTo>
                    <a:pt x="1240" y="2106"/>
                  </a:lnTo>
                  <a:lnTo>
                    <a:pt x="1242" y="2116"/>
                  </a:lnTo>
                  <a:lnTo>
                    <a:pt x="1243" y="2127"/>
                  </a:lnTo>
                  <a:lnTo>
                    <a:pt x="1244" y="2139"/>
                  </a:lnTo>
                  <a:lnTo>
                    <a:pt x="1244" y="2266"/>
                  </a:lnTo>
                  <a:lnTo>
                    <a:pt x="1188" y="2266"/>
                  </a:lnTo>
                  <a:lnTo>
                    <a:pt x="1188" y="2142"/>
                  </a:lnTo>
                  <a:lnTo>
                    <a:pt x="1188" y="2142"/>
                  </a:lnTo>
                  <a:lnTo>
                    <a:pt x="1187" y="2130"/>
                  </a:lnTo>
                  <a:lnTo>
                    <a:pt x="1186" y="2118"/>
                  </a:lnTo>
                  <a:lnTo>
                    <a:pt x="1183" y="2109"/>
                  </a:lnTo>
                  <a:lnTo>
                    <a:pt x="1178" y="2101"/>
                  </a:lnTo>
                  <a:lnTo>
                    <a:pt x="1173" y="2096"/>
                  </a:lnTo>
                  <a:lnTo>
                    <a:pt x="1166" y="2091"/>
                  </a:lnTo>
                  <a:lnTo>
                    <a:pt x="1157" y="2089"/>
                  </a:lnTo>
                  <a:lnTo>
                    <a:pt x="1147" y="2088"/>
                  </a:lnTo>
                  <a:lnTo>
                    <a:pt x="1147" y="2088"/>
                  </a:lnTo>
                  <a:lnTo>
                    <a:pt x="1138" y="2089"/>
                  </a:lnTo>
                  <a:lnTo>
                    <a:pt x="1129" y="2091"/>
                  </a:lnTo>
                  <a:lnTo>
                    <a:pt x="1122" y="2096"/>
                  </a:lnTo>
                  <a:lnTo>
                    <a:pt x="1116" y="2102"/>
                  </a:lnTo>
                  <a:lnTo>
                    <a:pt x="1112" y="2109"/>
                  </a:lnTo>
                  <a:lnTo>
                    <a:pt x="1108" y="2119"/>
                  </a:lnTo>
                  <a:lnTo>
                    <a:pt x="1106" y="2130"/>
                  </a:lnTo>
                  <a:lnTo>
                    <a:pt x="1105" y="2142"/>
                  </a:lnTo>
                  <a:lnTo>
                    <a:pt x="1105" y="2266"/>
                  </a:lnTo>
                  <a:close/>
                  <a:moveTo>
                    <a:pt x="1418" y="2058"/>
                  </a:moveTo>
                  <a:lnTo>
                    <a:pt x="1418" y="2058"/>
                  </a:lnTo>
                  <a:lnTo>
                    <a:pt x="1413" y="2053"/>
                  </a:lnTo>
                  <a:lnTo>
                    <a:pt x="1407" y="2049"/>
                  </a:lnTo>
                  <a:lnTo>
                    <a:pt x="1402" y="2046"/>
                  </a:lnTo>
                  <a:lnTo>
                    <a:pt x="1395" y="2042"/>
                  </a:lnTo>
                  <a:lnTo>
                    <a:pt x="1388" y="2040"/>
                  </a:lnTo>
                  <a:lnTo>
                    <a:pt x="1382" y="2039"/>
                  </a:lnTo>
                  <a:lnTo>
                    <a:pt x="1375" y="2038"/>
                  </a:lnTo>
                  <a:lnTo>
                    <a:pt x="1368" y="2037"/>
                  </a:lnTo>
                  <a:lnTo>
                    <a:pt x="1368" y="2037"/>
                  </a:lnTo>
                  <a:lnTo>
                    <a:pt x="1358" y="2038"/>
                  </a:lnTo>
                  <a:lnTo>
                    <a:pt x="1349" y="2039"/>
                  </a:lnTo>
                  <a:lnTo>
                    <a:pt x="1340" y="2041"/>
                  </a:lnTo>
                  <a:lnTo>
                    <a:pt x="1332" y="2046"/>
                  </a:lnTo>
                  <a:lnTo>
                    <a:pt x="1324" y="2049"/>
                  </a:lnTo>
                  <a:lnTo>
                    <a:pt x="1317" y="2055"/>
                  </a:lnTo>
                  <a:lnTo>
                    <a:pt x="1310" y="2061"/>
                  </a:lnTo>
                  <a:lnTo>
                    <a:pt x="1304" y="2068"/>
                  </a:lnTo>
                  <a:lnTo>
                    <a:pt x="1298" y="2076"/>
                  </a:lnTo>
                  <a:lnTo>
                    <a:pt x="1294" y="2085"/>
                  </a:lnTo>
                  <a:lnTo>
                    <a:pt x="1289" y="2093"/>
                  </a:lnTo>
                  <a:lnTo>
                    <a:pt x="1286" y="2105"/>
                  </a:lnTo>
                  <a:lnTo>
                    <a:pt x="1284" y="2115"/>
                  </a:lnTo>
                  <a:lnTo>
                    <a:pt x="1282" y="2127"/>
                  </a:lnTo>
                  <a:lnTo>
                    <a:pt x="1280" y="2139"/>
                  </a:lnTo>
                  <a:lnTo>
                    <a:pt x="1280" y="2151"/>
                  </a:lnTo>
                  <a:lnTo>
                    <a:pt x="1280" y="2151"/>
                  </a:lnTo>
                  <a:lnTo>
                    <a:pt x="1280" y="2166"/>
                  </a:lnTo>
                  <a:lnTo>
                    <a:pt x="1282" y="2178"/>
                  </a:lnTo>
                  <a:lnTo>
                    <a:pt x="1284" y="2190"/>
                  </a:lnTo>
                  <a:lnTo>
                    <a:pt x="1286" y="2202"/>
                  </a:lnTo>
                  <a:lnTo>
                    <a:pt x="1289" y="2212"/>
                  </a:lnTo>
                  <a:lnTo>
                    <a:pt x="1294" y="2222"/>
                  </a:lnTo>
                  <a:lnTo>
                    <a:pt x="1298" y="2231"/>
                  </a:lnTo>
                  <a:lnTo>
                    <a:pt x="1304" y="2239"/>
                  </a:lnTo>
                  <a:lnTo>
                    <a:pt x="1309" y="2247"/>
                  </a:lnTo>
                  <a:lnTo>
                    <a:pt x="1316" y="2252"/>
                  </a:lnTo>
                  <a:lnTo>
                    <a:pt x="1323" y="2258"/>
                  </a:lnTo>
                  <a:lnTo>
                    <a:pt x="1330" y="2262"/>
                  </a:lnTo>
                  <a:lnTo>
                    <a:pt x="1339" y="2266"/>
                  </a:lnTo>
                  <a:lnTo>
                    <a:pt x="1348" y="2269"/>
                  </a:lnTo>
                  <a:lnTo>
                    <a:pt x="1357" y="2270"/>
                  </a:lnTo>
                  <a:lnTo>
                    <a:pt x="1367" y="2271"/>
                  </a:lnTo>
                  <a:lnTo>
                    <a:pt x="1367" y="2271"/>
                  </a:lnTo>
                  <a:lnTo>
                    <a:pt x="1374" y="2270"/>
                  </a:lnTo>
                  <a:lnTo>
                    <a:pt x="1382" y="2269"/>
                  </a:lnTo>
                  <a:lnTo>
                    <a:pt x="1388" y="2268"/>
                  </a:lnTo>
                  <a:lnTo>
                    <a:pt x="1395" y="2266"/>
                  </a:lnTo>
                  <a:lnTo>
                    <a:pt x="1401" y="2262"/>
                  </a:lnTo>
                  <a:lnTo>
                    <a:pt x="1407" y="2259"/>
                  </a:lnTo>
                  <a:lnTo>
                    <a:pt x="1413" y="2255"/>
                  </a:lnTo>
                  <a:lnTo>
                    <a:pt x="1418" y="2249"/>
                  </a:lnTo>
                  <a:lnTo>
                    <a:pt x="1418" y="2255"/>
                  </a:lnTo>
                  <a:lnTo>
                    <a:pt x="1418" y="2255"/>
                  </a:lnTo>
                  <a:lnTo>
                    <a:pt x="1418" y="2264"/>
                  </a:lnTo>
                  <a:lnTo>
                    <a:pt x="1417" y="2274"/>
                  </a:lnTo>
                  <a:lnTo>
                    <a:pt x="1414" y="2284"/>
                  </a:lnTo>
                  <a:lnTo>
                    <a:pt x="1412" y="2288"/>
                  </a:lnTo>
                  <a:lnTo>
                    <a:pt x="1409" y="2293"/>
                  </a:lnTo>
                  <a:lnTo>
                    <a:pt x="1405" y="2297"/>
                  </a:lnTo>
                  <a:lnTo>
                    <a:pt x="1401" y="2301"/>
                  </a:lnTo>
                  <a:lnTo>
                    <a:pt x="1395" y="2305"/>
                  </a:lnTo>
                  <a:lnTo>
                    <a:pt x="1388" y="2308"/>
                  </a:lnTo>
                  <a:lnTo>
                    <a:pt x="1379" y="2310"/>
                  </a:lnTo>
                  <a:lnTo>
                    <a:pt x="1370" y="2313"/>
                  </a:lnTo>
                  <a:lnTo>
                    <a:pt x="1359" y="2314"/>
                  </a:lnTo>
                  <a:lnTo>
                    <a:pt x="1346" y="2314"/>
                  </a:lnTo>
                  <a:lnTo>
                    <a:pt x="1344" y="2314"/>
                  </a:lnTo>
                  <a:lnTo>
                    <a:pt x="1364" y="2357"/>
                  </a:lnTo>
                  <a:lnTo>
                    <a:pt x="1365" y="2357"/>
                  </a:lnTo>
                  <a:lnTo>
                    <a:pt x="1365" y="2357"/>
                  </a:lnTo>
                  <a:lnTo>
                    <a:pt x="1378" y="2357"/>
                  </a:lnTo>
                  <a:lnTo>
                    <a:pt x="1390" y="2356"/>
                  </a:lnTo>
                  <a:lnTo>
                    <a:pt x="1402" y="2353"/>
                  </a:lnTo>
                  <a:lnTo>
                    <a:pt x="1413" y="2350"/>
                  </a:lnTo>
                  <a:lnTo>
                    <a:pt x="1423" y="2346"/>
                  </a:lnTo>
                  <a:lnTo>
                    <a:pt x="1432" y="2341"/>
                  </a:lnTo>
                  <a:lnTo>
                    <a:pt x="1439" y="2336"/>
                  </a:lnTo>
                  <a:lnTo>
                    <a:pt x="1446" y="2329"/>
                  </a:lnTo>
                  <a:lnTo>
                    <a:pt x="1453" y="2321"/>
                  </a:lnTo>
                  <a:lnTo>
                    <a:pt x="1458" y="2314"/>
                  </a:lnTo>
                  <a:lnTo>
                    <a:pt x="1463" y="2304"/>
                  </a:lnTo>
                  <a:lnTo>
                    <a:pt x="1466" y="2294"/>
                  </a:lnTo>
                  <a:lnTo>
                    <a:pt x="1469" y="2284"/>
                  </a:lnTo>
                  <a:lnTo>
                    <a:pt x="1472" y="2271"/>
                  </a:lnTo>
                  <a:lnTo>
                    <a:pt x="1473" y="2259"/>
                  </a:lnTo>
                  <a:lnTo>
                    <a:pt x="1473" y="2246"/>
                  </a:lnTo>
                  <a:lnTo>
                    <a:pt x="1473" y="2042"/>
                  </a:lnTo>
                  <a:lnTo>
                    <a:pt x="1418" y="2042"/>
                  </a:lnTo>
                  <a:lnTo>
                    <a:pt x="1418" y="2058"/>
                  </a:lnTo>
                  <a:close/>
                  <a:moveTo>
                    <a:pt x="1418" y="2110"/>
                  </a:moveTo>
                  <a:lnTo>
                    <a:pt x="1418" y="2198"/>
                  </a:lnTo>
                  <a:lnTo>
                    <a:pt x="1418" y="2198"/>
                  </a:lnTo>
                  <a:lnTo>
                    <a:pt x="1411" y="2206"/>
                  </a:lnTo>
                  <a:lnTo>
                    <a:pt x="1403" y="2214"/>
                  </a:lnTo>
                  <a:lnTo>
                    <a:pt x="1397" y="2216"/>
                  </a:lnTo>
                  <a:lnTo>
                    <a:pt x="1392" y="2218"/>
                  </a:lnTo>
                  <a:lnTo>
                    <a:pt x="1386" y="2219"/>
                  </a:lnTo>
                  <a:lnTo>
                    <a:pt x="1378" y="2220"/>
                  </a:lnTo>
                  <a:lnTo>
                    <a:pt x="1378" y="2220"/>
                  </a:lnTo>
                  <a:lnTo>
                    <a:pt x="1372" y="2219"/>
                  </a:lnTo>
                  <a:lnTo>
                    <a:pt x="1364" y="2217"/>
                  </a:lnTo>
                  <a:lnTo>
                    <a:pt x="1357" y="2214"/>
                  </a:lnTo>
                  <a:lnTo>
                    <a:pt x="1350" y="2207"/>
                  </a:lnTo>
                  <a:lnTo>
                    <a:pt x="1345" y="2198"/>
                  </a:lnTo>
                  <a:lnTo>
                    <a:pt x="1340" y="2186"/>
                  </a:lnTo>
                  <a:lnTo>
                    <a:pt x="1338" y="2170"/>
                  </a:lnTo>
                  <a:lnTo>
                    <a:pt x="1337" y="2150"/>
                  </a:lnTo>
                  <a:lnTo>
                    <a:pt x="1337" y="2150"/>
                  </a:lnTo>
                  <a:lnTo>
                    <a:pt x="1338" y="2133"/>
                  </a:lnTo>
                  <a:lnTo>
                    <a:pt x="1340" y="2119"/>
                  </a:lnTo>
                  <a:lnTo>
                    <a:pt x="1345" y="2108"/>
                  </a:lnTo>
                  <a:lnTo>
                    <a:pt x="1350" y="2100"/>
                  </a:lnTo>
                  <a:lnTo>
                    <a:pt x="1357" y="2095"/>
                  </a:lnTo>
                  <a:lnTo>
                    <a:pt x="1364" y="2090"/>
                  </a:lnTo>
                  <a:lnTo>
                    <a:pt x="1372" y="2089"/>
                  </a:lnTo>
                  <a:lnTo>
                    <a:pt x="1378" y="2088"/>
                  </a:lnTo>
                  <a:lnTo>
                    <a:pt x="1378" y="2088"/>
                  </a:lnTo>
                  <a:lnTo>
                    <a:pt x="1386" y="2089"/>
                  </a:lnTo>
                  <a:lnTo>
                    <a:pt x="1393" y="2090"/>
                  </a:lnTo>
                  <a:lnTo>
                    <a:pt x="1398" y="2092"/>
                  </a:lnTo>
                  <a:lnTo>
                    <a:pt x="1404" y="2096"/>
                  </a:lnTo>
                  <a:lnTo>
                    <a:pt x="1408" y="2099"/>
                  </a:lnTo>
                  <a:lnTo>
                    <a:pt x="1412" y="2102"/>
                  </a:lnTo>
                  <a:lnTo>
                    <a:pt x="1418" y="2110"/>
                  </a:lnTo>
                  <a:lnTo>
                    <a:pt x="1418" y="2110"/>
                  </a:lnTo>
                  <a:close/>
                  <a:moveTo>
                    <a:pt x="945" y="2042"/>
                  </a:moveTo>
                  <a:lnTo>
                    <a:pt x="1000" y="2042"/>
                  </a:lnTo>
                  <a:lnTo>
                    <a:pt x="1000" y="2139"/>
                  </a:lnTo>
                  <a:lnTo>
                    <a:pt x="1000" y="2266"/>
                  </a:lnTo>
                  <a:lnTo>
                    <a:pt x="945" y="2266"/>
                  </a:lnTo>
                  <a:lnTo>
                    <a:pt x="945" y="2042"/>
                  </a:lnTo>
                  <a:close/>
                  <a:moveTo>
                    <a:pt x="1000" y="1982"/>
                  </a:moveTo>
                  <a:lnTo>
                    <a:pt x="1000" y="2010"/>
                  </a:lnTo>
                  <a:lnTo>
                    <a:pt x="945" y="2010"/>
                  </a:lnTo>
                  <a:lnTo>
                    <a:pt x="945" y="1954"/>
                  </a:lnTo>
                  <a:lnTo>
                    <a:pt x="1000" y="1954"/>
                  </a:lnTo>
                  <a:lnTo>
                    <a:pt x="1000" y="1982"/>
                  </a:lnTo>
                  <a:close/>
                  <a:moveTo>
                    <a:pt x="2325" y="1977"/>
                  </a:moveTo>
                  <a:lnTo>
                    <a:pt x="2381" y="1949"/>
                  </a:lnTo>
                  <a:lnTo>
                    <a:pt x="2381" y="2144"/>
                  </a:lnTo>
                  <a:lnTo>
                    <a:pt x="2381" y="2266"/>
                  </a:lnTo>
                  <a:lnTo>
                    <a:pt x="2325" y="2266"/>
                  </a:lnTo>
                  <a:lnTo>
                    <a:pt x="2325" y="1977"/>
                  </a:lnTo>
                  <a:close/>
                  <a:moveTo>
                    <a:pt x="400" y="762"/>
                  </a:moveTo>
                  <a:lnTo>
                    <a:pt x="856" y="762"/>
                  </a:lnTo>
                  <a:lnTo>
                    <a:pt x="856" y="498"/>
                  </a:lnTo>
                  <a:lnTo>
                    <a:pt x="400" y="498"/>
                  </a:lnTo>
                  <a:lnTo>
                    <a:pt x="400" y="290"/>
                  </a:lnTo>
                  <a:lnTo>
                    <a:pt x="905" y="290"/>
                  </a:lnTo>
                  <a:lnTo>
                    <a:pt x="737" y="0"/>
                  </a:lnTo>
                  <a:lnTo>
                    <a:pt x="22" y="0"/>
                  </a:lnTo>
                  <a:lnTo>
                    <a:pt x="22" y="1261"/>
                  </a:lnTo>
                  <a:lnTo>
                    <a:pt x="1030" y="1261"/>
                  </a:lnTo>
                  <a:lnTo>
                    <a:pt x="1030" y="970"/>
                  </a:lnTo>
                  <a:lnTo>
                    <a:pt x="400" y="970"/>
                  </a:lnTo>
                  <a:lnTo>
                    <a:pt x="400" y="762"/>
                  </a:lnTo>
                  <a:close/>
                  <a:moveTo>
                    <a:pt x="1702" y="0"/>
                  </a:moveTo>
                  <a:lnTo>
                    <a:pt x="1487" y="411"/>
                  </a:lnTo>
                  <a:lnTo>
                    <a:pt x="1274" y="0"/>
                  </a:lnTo>
                  <a:lnTo>
                    <a:pt x="856" y="0"/>
                  </a:lnTo>
                  <a:lnTo>
                    <a:pt x="1296" y="762"/>
                  </a:lnTo>
                  <a:lnTo>
                    <a:pt x="1296" y="1261"/>
                  </a:lnTo>
                  <a:lnTo>
                    <a:pt x="1673" y="1261"/>
                  </a:lnTo>
                  <a:lnTo>
                    <a:pt x="1673" y="762"/>
                  </a:lnTo>
                  <a:lnTo>
                    <a:pt x="2114" y="0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BEA87971-BB0B-4ED2-8AC3-71D5B1159A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77240"/>
            <a:ext cx="6753225" cy="3400425"/>
          </a:xfrm>
          <a:prstGeom prst="rect">
            <a:avLst/>
          </a:prstGeom>
        </p:spPr>
      </p:pic>
      <p:sp>
        <p:nvSpPr>
          <p:cNvPr id="90" name="Subtitle 2">
            <a:extLst>
              <a:ext uri="{FF2B5EF4-FFF2-40B4-BE49-F238E27FC236}">
                <a16:creationId xmlns:a16="http://schemas.microsoft.com/office/drawing/2014/main" id="{D57E11BD-E2D9-41B1-9EF5-FF1EA0B8E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191" y="3258529"/>
            <a:ext cx="5943432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FFFFFF"/>
                </a:solidFill>
              </a:defRPr>
            </a:lvl2pPr>
            <a:lvl3pPr marL="0" indent="0" algn="l">
              <a:buNone/>
              <a:defRPr sz="1600">
                <a:solidFill>
                  <a:srgbClr val="FFFFFF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9E850DE9-7D5E-499B-8FA1-4143F639E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191" y="2288083"/>
            <a:ext cx="594343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20AFF6A-D70F-482C-ACA4-D71330481F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914517"/>
            <a:ext cx="3780000" cy="6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68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137920"/>
            <a:ext cx="82296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33359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1903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46139" y="1"/>
            <a:ext cx="2997862" cy="615610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558041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7921"/>
            <a:ext cx="5471882" cy="873760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57201" y="2311401"/>
            <a:ext cx="2683690" cy="3844704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45392" y="2311402"/>
            <a:ext cx="2683690" cy="1254759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45392" y="4236721"/>
            <a:ext cx="2683690" cy="1944160"/>
          </a:xfrm>
        </p:spPr>
        <p:txBody>
          <a:bodyPr numCol="1"/>
          <a:lstStyle>
            <a:lvl1pPr marL="0" indent="0">
              <a:buNone/>
              <a:defRPr sz="134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578987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8026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787414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418" y="294200"/>
            <a:ext cx="6665528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20417" y="1137921"/>
            <a:ext cx="2056091" cy="5018184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93076" y="1137921"/>
            <a:ext cx="2101787" cy="5018184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1431" y="1137922"/>
            <a:ext cx="2075369" cy="2796151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0418" y="907750"/>
            <a:ext cx="6665528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452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7920"/>
            <a:ext cx="6175841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1811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3" y="2851522"/>
            <a:ext cx="3334113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45512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4463" y="2851522"/>
            <a:ext cx="3334113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2699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267319" marR="0" lvl="0" indent="-267319" defTabSz="755512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86701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7954" y="0"/>
            <a:ext cx="4476046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135" y="2578743"/>
            <a:ext cx="3401698" cy="1055708"/>
          </a:xfrm>
        </p:spPr>
        <p:txBody>
          <a:bodyPr/>
          <a:lstStyle>
            <a:lvl1pPr marL="0" indent="0">
              <a:buNone/>
              <a:defRPr sz="2249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135" y="3840384"/>
            <a:ext cx="3401698" cy="1055708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2512869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7200" y="1137921"/>
            <a:ext cx="3716193" cy="4267457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1864" y="3813288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41864" y="4055931"/>
            <a:ext cx="2315750" cy="180000"/>
          </a:xfrm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89866" y="1137921"/>
            <a:ext cx="409693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89866" y="1635009"/>
            <a:ext cx="4096935" cy="1611554"/>
          </a:xfrm>
        </p:spPr>
        <p:txBody>
          <a:bodyPr/>
          <a:lstStyle>
            <a:lvl1pPr marL="0" indent="0">
              <a:buNone/>
              <a:defRPr sz="1199"/>
            </a:lvl1pPr>
          </a:lstStyle>
          <a:p>
            <a:pPr lvl="0"/>
            <a:r>
              <a:rPr lang="en-US" dirty="0"/>
              <a:t>Content EY Interstate Light, 12pt,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70E81591-07D5-438D-AAD4-4B9A889F448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9864" y="3578084"/>
            <a:ext cx="777600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675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2919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581C513F-D0C9-46EE-93E2-83D5128319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204B28E-7010-45B1-9A81-2C543F9490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77240"/>
            <a:ext cx="6753225" cy="3400425"/>
          </a:xfrm>
          <a:prstGeom prst="rect">
            <a:avLst/>
          </a:prstGeom>
        </p:spPr>
      </p:pic>
      <p:sp>
        <p:nvSpPr>
          <p:cNvPr id="75" name="Subtitle 2">
            <a:extLst>
              <a:ext uri="{FF2B5EF4-FFF2-40B4-BE49-F238E27FC236}">
                <a16:creationId xmlns:a16="http://schemas.microsoft.com/office/drawing/2014/main" id="{24F2EA79-0822-4B81-90D8-1FA02CFB9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8191" y="3258529"/>
            <a:ext cx="5943432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FFFFFF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FFFFFF"/>
                </a:solidFill>
              </a:defRPr>
            </a:lvl2pPr>
            <a:lvl3pPr marL="0" indent="0" algn="l">
              <a:buNone/>
              <a:defRPr sz="1600">
                <a:solidFill>
                  <a:srgbClr val="FFFFFF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EC2B6F8E-BD78-40B0-B08A-973D85359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191" y="2288083"/>
            <a:ext cx="594343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rgbClr val="FFFFFF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79" name="Picture 278">
            <a:extLst>
              <a:ext uri="{FF2B5EF4-FFF2-40B4-BE49-F238E27FC236}">
                <a16:creationId xmlns:a16="http://schemas.microsoft.com/office/drawing/2014/main" id="{5A33645C-A5C8-4EA5-A3D8-D74C0FE66CD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914517"/>
            <a:ext cx="3780000" cy="6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394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54B0064F-CA12-4F8F-B694-23C41AD0F1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84464" y="6327648"/>
            <a:ext cx="402336" cy="412867"/>
            <a:chOff x="7110" y="4004"/>
            <a:chExt cx="191" cy="196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93F004B-02B9-4455-A020-115CFB37BE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9F4E2CA-BA89-47F8-8C68-7CACFBAF82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2993525-96BF-457D-86C8-A5E217C20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D8973D65-036E-4D65-AAA3-1427C4AA0C9B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1892301" y="6516456"/>
            <a:ext cx="119125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800" smtClean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fld id="{08E4C5DD-8E03-4FAA-8921-CB640E00BA12}" type="datetime3">
              <a:rPr lang="en-IN" smtClean="0"/>
              <a:pPr/>
              <a:t>2 November 2022</a:t>
            </a:fld>
            <a:endParaRPr lang="en-IN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9711A3A-DB5C-4C5F-BF5A-7DBDD6EFF60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321561" y="6516456"/>
            <a:ext cx="30861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800" smtClean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40A4236-AC64-456A-B3F9-BED4106557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63093" y="6516456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IN" sz="800" smtClean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01810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607F99-5C2B-4FC6-A3DF-23E011C842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402504" cy="411480"/>
          </a:xfrm>
          <a:prstGeom prst="rect">
            <a:avLst/>
          </a:prstGeom>
        </p:spPr>
      </p:pic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8FBE9395-9BF1-4306-9F29-1F8E92C9F8DB}"/>
              </a:ext>
            </a:extLst>
          </p:cNvPr>
          <p:cNvSpPr txBox="1">
            <a:spLocks/>
          </p:cNvSpPr>
          <p:nvPr userDrawn="1"/>
        </p:nvSpPr>
        <p:spPr>
          <a:xfrm>
            <a:off x="3757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7DD12F9-AC78-4784-A2C0-5FB6EC5A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7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BB2527F-4DCE-4CB5-A96D-2E432FD5A0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7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7DFFB3C-E689-440E-8EDB-465853B346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7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09667CEE-F273-4416-9D45-A0E825F149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84464" y="6327648"/>
            <a:ext cx="402336" cy="412867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D43F5A26-EE33-4654-ACA2-880B36B275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325D6EF1-9951-4386-9E98-24FDBF5827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72CC147-C47E-4B17-9D76-D39D3C36CE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C66F131C-C01D-4483-B889-FF40A29F9A6E}"/>
              </a:ext>
            </a:extLst>
          </p:cNvPr>
          <p:cNvSpPr txBox="1">
            <a:spLocks/>
          </p:cNvSpPr>
          <p:nvPr userDrawn="1"/>
        </p:nvSpPr>
        <p:spPr>
          <a:xfrm>
            <a:off x="1892301" y="6516456"/>
            <a:ext cx="119125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25C1C4-10F3-4B30-A68B-D497C6F8557F}" type="datetime3">
              <a:rPr lang="en-US" sz="800" smtClean="0">
                <a:solidFill>
                  <a:schemeClr val="bg1"/>
                </a:solidFill>
                <a:latin typeface="EYInterstate" panose="02000503020000020004" pitchFamily="2" charset="0"/>
              </a:rPr>
              <a:pPr/>
              <a:t>2 November 2022</a:t>
            </a:fld>
            <a:endParaRPr lang="en-IN" sz="800" dirty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208596E0-C38C-4406-B9C5-35C94E722A40}"/>
              </a:ext>
            </a:extLst>
          </p:cNvPr>
          <p:cNvSpPr txBox="1">
            <a:spLocks/>
          </p:cNvSpPr>
          <p:nvPr userDrawn="1"/>
        </p:nvSpPr>
        <p:spPr>
          <a:xfrm>
            <a:off x="3321561" y="6516456"/>
            <a:ext cx="30861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800">
                <a:solidFill>
                  <a:schemeClr val="bg1"/>
                </a:solidFill>
                <a:latin typeface="EYInterstate" panose="02000503020000020004" pitchFamily="2" charset="0"/>
              </a:rPr>
              <a:t>Presentation title</a:t>
            </a:r>
            <a:endParaRPr lang="en-IN" sz="800" dirty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68EE539-09DC-4F47-8F2A-774BA7B76575}"/>
              </a:ext>
            </a:extLst>
          </p:cNvPr>
          <p:cNvSpPr txBox="1">
            <a:spLocks/>
          </p:cNvSpPr>
          <p:nvPr userDrawn="1"/>
        </p:nvSpPr>
        <p:spPr>
          <a:xfrm>
            <a:off x="363093" y="6516456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>
                <a:solidFill>
                  <a:schemeClr val="bg1"/>
                </a:solidFill>
                <a:latin typeface="EYInterstate" panose="02000503020000020004" pitchFamily="2" charset="0"/>
              </a:rPr>
              <a:t>Page </a:t>
            </a:r>
            <a:fld id="{F1BC30E3-FFE5-4B91-AA19-87A149EBB9EE}" type="slidenum">
              <a:rPr sz="800" smtClean="0">
                <a:solidFill>
                  <a:schemeClr val="bg1"/>
                </a:solidFill>
                <a:latin typeface="EYInterstate" panose="02000503020000020004" pitchFamily="2" charset="0"/>
              </a:rPr>
              <a:pPr/>
              <a:t>‹#›</a:t>
            </a:fld>
            <a:endParaRPr sz="800" dirty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0544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BD7B1EAA-D62E-426F-9D29-F674CEB29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26000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43D8C34-69FC-4DEE-BC95-D2F629475E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6000" y="551683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78FCBB-C01D-4FF8-828E-0E27552CA9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26000" y="582887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AD41D48-C813-4F78-A2C8-0758D2B7DC18}"/>
              </a:ext>
            </a:extLst>
          </p:cNvPr>
          <p:cNvSpPr txBox="1">
            <a:spLocks/>
          </p:cNvSpPr>
          <p:nvPr userDrawn="1"/>
        </p:nvSpPr>
        <p:spPr>
          <a:xfrm>
            <a:off x="3402806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FF60CB08-2DD7-4911-8D80-BCAC794454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84464" y="6327648"/>
            <a:ext cx="402336" cy="412867"/>
            <a:chOff x="7110" y="4004"/>
            <a:chExt cx="191" cy="196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7E6D8E8-E311-4EB7-AFAA-50963EA7B1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3EFA7D4-C8AD-4C58-A0EE-C2B700393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459CDB2-C2F0-4E1A-AC90-F93C856AA5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" name="Date Placeholder 15">
            <a:extLst>
              <a:ext uri="{FF2B5EF4-FFF2-40B4-BE49-F238E27FC236}">
                <a16:creationId xmlns:a16="http://schemas.microsoft.com/office/drawing/2014/main" id="{B2B544DB-62DE-4CBF-9AFA-13E4F63B3533}"/>
              </a:ext>
            </a:extLst>
          </p:cNvPr>
          <p:cNvSpPr txBox="1">
            <a:spLocks/>
          </p:cNvSpPr>
          <p:nvPr userDrawn="1"/>
        </p:nvSpPr>
        <p:spPr>
          <a:xfrm>
            <a:off x="1892301" y="6516456"/>
            <a:ext cx="119125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B25C1C4-10F3-4B30-A68B-D497C6F8557F}" type="datetime3">
              <a:rPr lang="en-US" sz="800" smtClean="0">
                <a:solidFill>
                  <a:schemeClr val="bg1"/>
                </a:solidFill>
                <a:latin typeface="EYInterstate" panose="02000503020000020004" pitchFamily="2" charset="0"/>
              </a:rPr>
              <a:pPr/>
              <a:t>2 November 2022</a:t>
            </a:fld>
            <a:endParaRPr lang="en-IN" sz="800" dirty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  <p:sp>
        <p:nvSpPr>
          <p:cNvPr id="14" name="Footer Placeholder 16">
            <a:extLst>
              <a:ext uri="{FF2B5EF4-FFF2-40B4-BE49-F238E27FC236}">
                <a16:creationId xmlns:a16="http://schemas.microsoft.com/office/drawing/2014/main" id="{6B58758D-989E-4927-8D82-694DE020C90B}"/>
              </a:ext>
            </a:extLst>
          </p:cNvPr>
          <p:cNvSpPr txBox="1">
            <a:spLocks/>
          </p:cNvSpPr>
          <p:nvPr userDrawn="1"/>
        </p:nvSpPr>
        <p:spPr>
          <a:xfrm>
            <a:off x="3321561" y="6516456"/>
            <a:ext cx="30861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800">
                <a:solidFill>
                  <a:schemeClr val="bg1"/>
                </a:solidFill>
                <a:latin typeface="EYInterstate" panose="02000503020000020004" pitchFamily="2" charset="0"/>
              </a:rPr>
              <a:t>Presentation title</a:t>
            </a:r>
            <a:endParaRPr lang="en-IN" sz="800" dirty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  <p:sp>
        <p:nvSpPr>
          <p:cNvPr id="15" name="Slide Number Placeholder 17">
            <a:extLst>
              <a:ext uri="{FF2B5EF4-FFF2-40B4-BE49-F238E27FC236}">
                <a16:creationId xmlns:a16="http://schemas.microsoft.com/office/drawing/2014/main" id="{3CB38E7A-B20A-445C-A39D-7FEE01D567B2}"/>
              </a:ext>
            </a:extLst>
          </p:cNvPr>
          <p:cNvSpPr txBox="1">
            <a:spLocks/>
          </p:cNvSpPr>
          <p:nvPr userDrawn="1"/>
        </p:nvSpPr>
        <p:spPr>
          <a:xfrm>
            <a:off x="363093" y="6516456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>
                <a:solidFill>
                  <a:schemeClr val="bg1"/>
                </a:solidFill>
                <a:latin typeface="EYInterstate" panose="02000503020000020004" pitchFamily="2" charset="0"/>
              </a:rPr>
              <a:t>Page </a:t>
            </a:r>
            <a:fld id="{F1BC30E3-FFE5-4B91-AA19-87A149EBB9EE}" type="slidenum">
              <a:rPr sz="800" smtClean="0">
                <a:solidFill>
                  <a:schemeClr val="bg1"/>
                </a:solidFill>
                <a:latin typeface="EYInterstate" panose="02000503020000020004" pitchFamily="2" charset="0"/>
              </a:rPr>
              <a:pPr/>
              <a:t>‹#›</a:t>
            </a:fld>
            <a:endParaRPr sz="800" dirty="0">
              <a:solidFill>
                <a:schemeClr val="bg1"/>
              </a:solidFill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4515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37920"/>
            <a:ext cx="6175841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7319">
              <a:defRPr>
                <a:solidFill>
                  <a:schemeClr val="bg1"/>
                </a:solidFill>
              </a:defRPr>
            </a:lvl2pPr>
            <a:lvl3pPr marL="534639">
              <a:defRPr>
                <a:solidFill>
                  <a:schemeClr val="bg1"/>
                </a:solidFill>
              </a:defRPr>
            </a:lvl3pPr>
            <a:lvl4pPr marL="801958">
              <a:defRPr>
                <a:solidFill>
                  <a:schemeClr val="bg1"/>
                </a:solidFill>
              </a:defRPr>
            </a:lvl4pPr>
            <a:lvl5pPr marL="1069277"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0073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0167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137919"/>
            <a:ext cx="4038600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137919"/>
            <a:ext cx="4038600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9254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247" y="1869441"/>
            <a:ext cx="4042800" cy="4256075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304" y="1869441"/>
            <a:ext cx="4042800" cy="4256075"/>
          </a:xfrm>
        </p:spPr>
        <p:txBody>
          <a:bodyPr/>
          <a:lstStyle>
            <a:lvl1pPr>
              <a:defRPr sz="1499">
                <a:solidFill>
                  <a:schemeClr val="bg1"/>
                </a:solidFill>
              </a:defRPr>
            </a:lvl1pPr>
            <a:lvl2pPr>
              <a:defRPr sz="1349">
                <a:solidFill>
                  <a:schemeClr val="bg1"/>
                </a:solidFill>
              </a:defRPr>
            </a:lvl2pPr>
            <a:lvl3pPr>
              <a:defRPr sz="1199">
                <a:solidFill>
                  <a:schemeClr val="bg1"/>
                </a:solidFill>
              </a:defRPr>
            </a:lvl3pPr>
            <a:lvl4pPr>
              <a:defRPr sz="1049">
                <a:solidFill>
                  <a:schemeClr val="bg1"/>
                </a:solidFill>
              </a:defRPr>
            </a:lvl4pPr>
            <a:lvl5pPr>
              <a:defRPr sz="900">
                <a:solidFill>
                  <a:schemeClr val="bg1"/>
                </a:solidFill>
              </a:defRPr>
            </a:lvl5pPr>
            <a:lvl6pPr>
              <a:defRPr sz="1349"/>
            </a:lvl6pPr>
            <a:lvl7pPr>
              <a:defRPr sz="1349"/>
            </a:lvl7pPr>
            <a:lvl8pPr>
              <a:defRPr sz="1349"/>
            </a:lvl8pPr>
            <a:lvl9pPr>
              <a:defRPr sz="134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1" y="1137920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7304" y="1137920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907750"/>
            <a:ext cx="823071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4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344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0659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3427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9193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70E64C6A-78AE-4547-94F4-A7E658DB2EF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8258782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FC3EC46-D295-425C-8ED2-70D3C9462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137920"/>
            <a:ext cx="82296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86126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408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922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52717944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2C72D4-8941-4841-A1D6-780403604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291432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BBDB2-BA66-4CAF-998B-9D64B00D14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28664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D09E6-0A52-4BB2-A361-86380E62A2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746124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9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32089" indent="-13208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75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6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41609" indent="-141609" algn="l" defTabSz="746124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6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25295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26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94200"/>
            <a:ext cx="8229600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4731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46139" y="1"/>
            <a:ext cx="2997862" cy="615610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558041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7921"/>
            <a:ext cx="5471882" cy="873760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57201" y="2311401"/>
            <a:ext cx="2683690" cy="3844704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45392" y="2311402"/>
            <a:ext cx="2683690" cy="1254759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245392" y="4236721"/>
            <a:ext cx="2683690" cy="1944160"/>
          </a:xfrm>
        </p:spPr>
        <p:txBody>
          <a:bodyPr numCol="1"/>
          <a:lstStyle>
            <a:lvl1pPr marL="0" indent="0">
              <a:buNone/>
              <a:defRPr sz="134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229C318B-FAE0-4A50-A714-607EF622AFB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57201" y="907750"/>
            <a:ext cx="559340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98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787414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418" y="294200"/>
            <a:ext cx="6665528" cy="59040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020417" y="1137921"/>
            <a:ext cx="2056091" cy="5018184"/>
          </a:xfrm>
        </p:spPr>
        <p:txBody>
          <a:bodyPr/>
          <a:lstStyle>
            <a:lvl1pPr marL="0" indent="0">
              <a:buNone/>
              <a:defRPr sz="13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93076" y="1137921"/>
            <a:ext cx="2101787" cy="5018184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1431" y="1137922"/>
            <a:ext cx="2075369" cy="2796151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D13F91-AFC9-4CB0-B48E-B4031BDF7D7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611431" y="1137922"/>
            <a:ext cx="2075369" cy="2796151"/>
          </a:xfrm>
        </p:spPr>
        <p:txBody>
          <a:bodyPr numCol="1"/>
          <a:lstStyle>
            <a:lvl1pPr marL="0" indent="0">
              <a:buNone/>
              <a:defRPr sz="1049">
                <a:solidFill>
                  <a:schemeClr val="bg1"/>
                </a:solidFill>
              </a:defRPr>
            </a:lvl1pPr>
            <a:lvl2pPr marL="267319" indent="0">
              <a:buNone/>
              <a:defRPr sz="1349">
                <a:solidFill>
                  <a:schemeClr val="bg1"/>
                </a:solidFill>
              </a:defRPr>
            </a:lvl2pPr>
            <a:lvl3pPr marL="534639" indent="0">
              <a:buNone/>
              <a:defRPr sz="1199">
                <a:solidFill>
                  <a:schemeClr val="bg1"/>
                </a:solidFill>
              </a:defRPr>
            </a:lvl3pPr>
            <a:lvl4pPr marL="801958" indent="0">
              <a:buNone/>
              <a:defRPr sz="1049">
                <a:solidFill>
                  <a:schemeClr val="bg1"/>
                </a:solidFill>
              </a:defRPr>
            </a:lvl4pPr>
            <a:lvl5pPr marL="1069277" indent="0">
              <a:buNone/>
              <a:defRPr sz="9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441600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37920"/>
            <a:ext cx="82296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A56E9B-FDEB-4900-88BD-F0B34334DB41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402504" cy="411480"/>
          </a:xfrm>
          <a:prstGeom prst="rect">
            <a:avLst/>
          </a:prstGeom>
        </p:spPr>
      </p:pic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1F8FB650-5772-4CFF-A59E-E50003D5B7E8}"/>
              </a:ext>
            </a:extLst>
          </p:cNvPr>
          <p:cNvSpPr txBox="1">
            <a:spLocks/>
          </p:cNvSpPr>
          <p:nvPr userDrawn="1"/>
        </p:nvSpPr>
        <p:spPr>
          <a:xfrm>
            <a:off x="1892301" y="6516456"/>
            <a:ext cx="119125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312C75-4EC6-4CE9-A7D2-0A1F3DCB4510}" type="datetime3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 November 2022</a:t>
            </a:fld>
            <a:endParaRPr kumimoji="0" lang="en-IN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1CB2FF26-5F1A-4997-840E-AF8798A83614}"/>
              </a:ext>
            </a:extLst>
          </p:cNvPr>
          <p:cNvSpPr txBox="1">
            <a:spLocks/>
          </p:cNvSpPr>
          <p:nvPr userDrawn="1"/>
        </p:nvSpPr>
        <p:spPr>
          <a:xfrm>
            <a:off x="3321561" y="6516456"/>
            <a:ext cx="30861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t>Presentation title</a:t>
            </a:r>
          </a:p>
        </p:txBody>
      </p:sp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AEB029DD-FCC6-4DDC-AAD8-F1860192A33F}"/>
              </a:ext>
            </a:extLst>
          </p:cNvPr>
          <p:cNvSpPr txBox="1">
            <a:spLocks/>
          </p:cNvSpPr>
          <p:nvPr userDrawn="1"/>
        </p:nvSpPr>
        <p:spPr>
          <a:xfrm>
            <a:off x="363093" y="6516456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t>Page </a:t>
            </a:r>
            <a:fld id="{F1BC30E3-FFE5-4B91-AA19-87A149EBB9EE}" type="slidenum">
              <a:rPr kumimoji="0" sz="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" panose="02000503020000020004" pitchFamily="2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EYInterstate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42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85" r:id="rId15"/>
    <p:sldLayoutId id="2147483883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  <p:sldLayoutId id="2147483838" r:id="rId24"/>
    <p:sldLayoutId id="2147483839" r:id="rId25"/>
    <p:sldLayoutId id="2147483840" r:id="rId26"/>
    <p:sldLayoutId id="2147483893" r:id="rId27"/>
    <p:sldLayoutId id="2147483841" r:id="rId28"/>
    <p:sldLayoutId id="2147483892" r:id="rId29"/>
    <p:sldLayoutId id="2147483845" r:id="rId30"/>
    <p:sldLayoutId id="2147483846" r:id="rId31"/>
    <p:sldLayoutId id="2147483847" r:id="rId32"/>
    <p:sldLayoutId id="2147483848" r:id="rId33"/>
    <p:sldLayoutId id="2147483849" r:id="rId34"/>
    <p:sldLayoutId id="2147483878" r:id="rId35"/>
  </p:sldLayoutIdLst>
  <p:hf hdr="0"/>
  <p:txStyles>
    <p:titleStyle>
      <a:lvl1pPr algn="l" defTabSz="685434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26731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53463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801958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27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33659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1884944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7661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378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096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37920"/>
            <a:ext cx="8229600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21" name="Group 4">
            <a:extLst>
              <a:ext uri="{FF2B5EF4-FFF2-40B4-BE49-F238E27FC236}">
                <a16:creationId xmlns:a16="http://schemas.microsoft.com/office/drawing/2014/main" id="{070143FB-B49A-43B9-BDD0-6B34F1305A6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284464" y="6327648"/>
            <a:ext cx="402336" cy="412867"/>
            <a:chOff x="7110" y="4004"/>
            <a:chExt cx="191" cy="196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9BF2560-A8D8-44C9-8115-BCB5085894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56D2A493-73F6-40BA-A4BE-DAEC44F3A2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C09A7C37-C954-457F-B80C-7BC99BEAE3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281567AF-9C2B-482E-9EE4-622E5FD82259}"/>
              </a:ext>
            </a:extLst>
          </p:cNvPr>
          <p:cNvSpPr txBox="1">
            <a:spLocks/>
          </p:cNvSpPr>
          <p:nvPr userDrawn="1"/>
        </p:nvSpPr>
        <p:spPr>
          <a:xfrm>
            <a:off x="1892301" y="6516456"/>
            <a:ext cx="119125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B312C75-4EC6-4CE9-A7D2-0A1F3DCB4510}" type="datetime3">
              <a:rPr lang="en-US" smtClean="0"/>
              <a:pPr lvl="0"/>
              <a:t>2 November 2022</a:t>
            </a:fld>
            <a:endParaRPr lang="en-IN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54A5B65C-2B05-47B9-8231-B3481E855208}"/>
              </a:ext>
            </a:extLst>
          </p:cNvPr>
          <p:cNvSpPr txBox="1">
            <a:spLocks/>
          </p:cNvSpPr>
          <p:nvPr userDrawn="1"/>
        </p:nvSpPr>
        <p:spPr>
          <a:xfrm>
            <a:off x="3321561" y="6516456"/>
            <a:ext cx="30861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IN" dirty="0"/>
              <a:t>Presentation title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BDA9A850-2505-4DF6-BDA3-12FF1906CBE8}"/>
              </a:ext>
            </a:extLst>
          </p:cNvPr>
          <p:cNvSpPr txBox="1">
            <a:spLocks/>
          </p:cNvSpPr>
          <p:nvPr userDrawn="1"/>
        </p:nvSpPr>
        <p:spPr>
          <a:xfrm>
            <a:off x="363093" y="6516456"/>
            <a:ext cx="663066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Page </a:t>
            </a:r>
            <a:fld id="{F1BC30E3-FFE5-4B91-AA19-87A149EBB9EE}" type="slidenum">
              <a:rPr smtClean="0"/>
              <a:pPr lvl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659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87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84" r:id="rId16"/>
    <p:sldLayoutId id="2147483886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  <p:sldLayoutId id="2147483891" r:id="rId28"/>
    <p:sldLayoutId id="2147483875" r:id="rId29"/>
    <p:sldLayoutId id="2147483890" r:id="rId30"/>
    <p:sldLayoutId id="2147483876" r:id="rId31"/>
  </p:sldLayoutIdLst>
  <p:hf hdr="0"/>
  <p:txStyles>
    <p:titleStyle>
      <a:lvl1pPr algn="l" defTabSz="685434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26731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534639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801958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06927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336597" indent="-267319" algn="l" defTabSz="685434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1884944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7661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378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096" indent="-171359" algn="l" defTabSz="685434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B17B794-FCDD-4B19-9635-3DBC0D70D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610" y="2374219"/>
            <a:ext cx="3774485" cy="860400"/>
          </a:xfrm>
        </p:spPr>
        <p:txBody>
          <a:bodyPr/>
          <a:lstStyle/>
          <a:p>
            <a:pPr lv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in python – Essential python programming</a:t>
            </a:r>
            <a:endParaRPr lang="en-IN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734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103C6-877A-F123-482A-A153E6D5E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control this flow of logic we use some keywords:</a:t>
            </a:r>
          </a:p>
          <a:p>
            <a:pPr lvl="1"/>
            <a:r>
              <a:rPr lang="en-US" b="1" dirty="0"/>
              <a:t>If</a:t>
            </a:r>
          </a:p>
          <a:p>
            <a:pPr lvl="1"/>
            <a:r>
              <a:rPr lang="en-US" b="1" dirty="0" err="1"/>
              <a:t>elif</a:t>
            </a:r>
            <a:endParaRPr lang="en-US" b="1" dirty="0"/>
          </a:p>
          <a:p>
            <a:pPr lvl="1"/>
            <a:r>
              <a:rPr lang="en-US" b="1" dirty="0"/>
              <a:t>Else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000" b="1" dirty="0"/>
              <a:t>if statement</a:t>
            </a:r>
          </a:p>
          <a:p>
            <a:pPr marL="267320" lvl="1" indent="0">
              <a:buNone/>
            </a:pPr>
            <a:r>
              <a:rPr lang="en-US" dirty="0"/>
              <a:t>It is used to decide whether a certain statement or block of statements will be executed or not </a:t>
            </a:r>
            <a:r>
              <a:rPr lang="en-US" dirty="0" err="1"/>
              <a:t>i.e</a:t>
            </a:r>
            <a:r>
              <a:rPr lang="en-US" dirty="0"/>
              <a:t> if a certain condition is true then a block of statement is executed otherwise not.</a:t>
            </a:r>
          </a:p>
          <a:p>
            <a:pPr marL="267320" lvl="1" indent="0">
              <a:buNone/>
            </a:pPr>
            <a:r>
              <a:rPr lang="en-US" b="1" i="1" dirty="0"/>
              <a:t>Syntax</a:t>
            </a:r>
          </a:p>
          <a:p>
            <a:pPr marL="267320" lvl="1" indent="0">
              <a:buNone/>
            </a:pPr>
            <a:r>
              <a:rPr lang="en-US" dirty="0"/>
              <a:t> </a:t>
            </a:r>
            <a:r>
              <a:rPr lang="en-IN" dirty="0"/>
              <a:t>if </a:t>
            </a:r>
            <a:r>
              <a:rPr lang="en-IN" i="1" dirty="0">
                <a:effectLst/>
              </a:rPr>
              <a:t>condition</a:t>
            </a:r>
            <a:r>
              <a:rPr lang="en-IN" dirty="0"/>
              <a:t>: </a:t>
            </a:r>
          </a:p>
          <a:p>
            <a:pPr marL="267320" lvl="1" indent="0">
              <a:buNone/>
            </a:pPr>
            <a:r>
              <a:rPr lang="en-IN" dirty="0"/>
              <a:t>	# Statements to execute if</a:t>
            </a:r>
          </a:p>
          <a:p>
            <a:pPr marL="267320" lvl="1" indent="0">
              <a:buNone/>
            </a:pPr>
            <a:r>
              <a:rPr lang="en-IN" dirty="0"/>
              <a:t>	 # condition is true</a:t>
            </a:r>
            <a:endParaRPr lang="en-US" dirty="0"/>
          </a:p>
          <a:p>
            <a:pPr marL="267320" lvl="1" indent="0">
              <a:buNone/>
            </a:pPr>
            <a:endParaRPr lang="en-US" dirty="0"/>
          </a:p>
          <a:p>
            <a:pPr marL="267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912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Title 1">
            <a:extLst>
              <a:ext uri="{FF2B5EF4-FFF2-40B4-BE49-F238E27FC236}">
                <a16:creationId xmlns:a16="http://schemas.microsoft.com/office/drawing/2014/main" id="{CFDEFE4B-FDEC-4876-3EB5-D118E8BD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67356-DDB1-BE36-D431-C6D54A696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37919"/>
            <a:ext cx="5123239" cy="48348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/>
              <a:t>if-else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We can use the else statement with if statement to execute a block of code when the condition is false. 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700" b="1" i="1" dirty="0"/>
              <a:t>   Syntax: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   if (condition):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	# Executes this block if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	# condition is true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   else: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	# Executes this block if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	# condition is false</a:t>
            </a:r>
          </a:p>
        </p:txBody>
      </p:sp>
      <p:pic>
        <p:nvPicPr>
          <p:cNvPr id="1028" name="Picture 4" descr="Lightbox">
            <a:extLst>
              <a:ext uri="{FF2B5EF4-FFF2-40B4-BE49-F238E27FC236}">
                <a16:creationId xmlns:a16="http://schemas.microsoft.com/office/drawing/2014/main" id="{D3AF663C-0CAB-E965-0028-D5F392767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0440" y="1011600"/>
            <a:ext cx="3106359" cy="48348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87666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Title 1">
            <a:extLst>
              <a:ext uri="{FF2B5EF4-FFF2-40B4-BE49-F238E27FC236}">
                <a16:creationId xmlns:a16="http://schemas.microsoft.com/office/drawing/2014/main" id="{4CCDE0CC-EC0C-6C7B-0EFC-A9A28FB1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4CEB3-7F96-13BC-4836-59AE75C3D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1" y="1137919"/>
            <a:ext cx="4740964" cy="4834800"/>
          </a:xfrm>
        </p:spPr>
        <p:txBody>
          <a:bodyPr anchor="t">
            <a:normAutofit/>
          </a:bodyPr>
          <a:lstStyle/>
          <a:p>
            <a:r>
              <a:rPr lang="en-US" sz="1800" b="1" dirty="0"/>
              <a:t>if-</a:t>
            </a:r>
            <a:r>
              <a:rPr lang="en-US" sz="1800" b="1" dirty="0" err="1"/>
              <a:t>elif</a:t>
            </a:r>
            <a:r>
              <a:rPr lang="en-US" sz="1800" b="1" dirty="0"/>
              <a:t>-else ladder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IN" sz="1600" b="0" i="0" dirty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The </a:t>
            </a:r>
            <a:r>
              <a:rPr lang="en-IN" sz="1600" b="1" i="0" dirty="0" err="1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elif</a:t>
            </a:r>
            <a:r>
              <a:rPr lang="en-IN" sz="1600" b="0" i="0" dirty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 statement allows to check multiple expressions for TRUE and execute a block of code as soon as one of the conditions evaluates to TRUE.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i="1" dirty="0"/>
              <a:t>   Syntax: </a:t>
            </a:r>
          </a:p>
          <a:p>
            <a:pPr marL="0" indent="0">
              <a:buNone/>
            </a:pPr>
            <a:r>
              <a:rPr lang="en-US" sz="1800" b="1" i="1" dirty="0"/>
              <a:t>   </a:t>
            </a:r>
            <a:r>
              <a:rPr lang="en-US" sz="1800" dirty="0"/>
              <a:t>if (condition): </a:t>
            </a:r>
          </a:p>
          <a:p>
            <a:pPr marL="0" indent="0">
              <a:buNone/>
            </a:pPr>
            <a:r>
              <a:rPr lang="en-US" sz="1800" dirty="0"/>
              <a:t>	statement </a:t>
            </a:r>
          </a:p>
          <a:p>
            <a:pPr marL="0" indent="0">
              <a:buNone/>
            </a:pPr>
            <a:r>
              <a:rPr lang="en-US" sz="1800" dirty="0"/>
              <a:t>   </a:t>
            </a:r>
            <a:r>
              <a:rPr lang="en-US" sz="1800" dirty="0" err="1"/>
              <a:t>elif</a:t>
            </a:r>
            <a:r>
              <a:rPr lang="en-US" sz="1800" dirty="0"/>
              <a:t> (condition):</a:t>
            </a:r>
          </a:p>
          <a:p>
            <a:pPr marL="0" indent="0">
              <a:buNone/>
            </a:pPr>
            <a:r>
              <a:rPr lang="en-US" sz="1800" dirty="0"/>
              <a:t>          statement </a:t>
            </a:r>
          </a:p>
          <a:p>
            <a:pPr marL="0" indent="0">
              <a:buNone/>
            </a:pPr>
            <a:r>
              <a:rPr lang="en-US" sz="1800" dirty="0"/>
              <a:t>          .</a:t>
            </a:r>
          </a:p>
          <a:p>
            <a:pPr marL="0" indent="0">
              <a:buNone/>
            </a:pPr>
            <a:r>
              <a:rPr lang="en-US" sz="1800" dirty="0"/>
              <a:t>          . </a:t>
            </a:r>
          </a:p>
          <a:p>
            <a:pPr marL="0" indent="0">
              <a:buNone/>
            </a:pPr>
            <a:r>
              <a:rPr lang="en-US" sz="1800" dirty="0"/>
              <a:t>   else: statement</a:t>
            </a:r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3DE1EBCB-E769-2A16-609B-677DC2F78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8165" y="1137918"/>
            <a:ext cx="3488635" cy="483479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49121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48276-2CC4-581B-7AD3-30E412382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18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Python Loops</a:t>
            </a:r>
            <a:endParaRPr lang="en-US" b="1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8B2CC-2F93-A02C-333A-DF388CABC5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37919"/>
            <a:ext cx="8229599" cy="4834800"/>
          </a:xfrm>
        </p:spPr>
        <p:txBody>
          <a:bodyPr/>
          <a:lstStyle/>
          <a:p>
            <a:r>
              <a:rPr lang="en-IN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For Loop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 </a:t>
            </a:r>
            <a:r>
              <a:rPr lang="en-IN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I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loop is used for iterating over a sequence (that is either a list, a tuple, a dictionary, a set, or a string).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With the </a:t>
            </a:r>
            <a:r>
              <a:rPr lang="en-IN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I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 we can stop the loop before it has looped through all the items.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With the </a:t>
            </a:r>
            <a:r>
              <a:rPr lang="en-IN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I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statement we can stop the current iteration of the loop, and continue with the next.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Syntax :</a:t>
            </a:r>
          </a:p>
          <a:p>
            <a:pPr marL="534639" lvl="2" indent="0">
              <a:buNone/>
            </a:pPr>
            <a:r>
              <a:rPr lang="en-IN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br>
              <a:rPr lang="en-IN" sz="1800" dirty="0">
                <a:solidFill>
                  <a:srgbClr val="C678DD"/>
                </a:solidFill>
                <a:effectLst/>
              </a:rPr>
            </a:br>
            <a:r>
              <a:rPr lang="en-IN" sz="1800" dirty="0">
                <a:solidFill>
                  <a:srgbClr val="C678DD"/>
                </a:solidFill>
                <a:effectLst/>
              </a:rPr>
              <a:t>     for</a:t>
            </a:r>
            <a:r>
              <a:rPr lang="en-IN" sz="1800" dirty="0"/>
              <a:t> </a:t>
            </a:r>
            <a:r>
              <a:rPr lang="en-IN" sz="1800" dirty="0" err="1"/>
              <a:t>val</a:t>
            </a:r>
            <a:r>
              <a:rPr lang="en-IN" sz="1800" dirty="0"/>
              <a:t> </a:t>
            </a:r>
            <a:r>
              <a:rPr lang="en-IN" sz="1800" dirty="0">
                <a:solidFill>
                  <a:srgbClr val="C678DD"/>
                </a:solidFill>
                <a:effectLst/>
              </a:rPr>
              <a:t>in</a:t>
            </a:r>
            <a:r>
              <a:rPr lang="en-IN" sz="1800" dirty="0"/>
              <a:t> sequence: </a:t>
            </a:r>
          </a:p>
          <a:p>
            <a:pPr marL="534639" lvl="2" indent="0">
              <a:buNone/>
            </a:pPr>
            <a:r>
              <a:rPr lang="en-IN" sz="1800" dirty="0"/>
              <a:t>              loop body</a:t>
            </a:r>
            <a:br>
              <a:rPr lang="en-IN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endParaRPr lang="en-IN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67320" lvl="1" indent="0">
              <a:buNone/>
            </a:pPr>
            <a:endParaRPr lang="en-IN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03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DCF4-F469-7443-1D19-E3A18BB7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163A1-8C14-D77D-1E6C-DA01CE1DE2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37919"/>
            <a:ext cx="8229599" cy="4834800"/>
          </a:xfrm>
        </p:spPr>
        <p:txBody>
          <a:bodyPr/>
          <a:lstStyle/>
          <a:p>
            <a:r>
              <a:rPr lang="en-US" dirty="0"/>
              <a:t>While Loop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While Loops will continue to execute block of code while some condition remains True.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Syntax:</a:t>
            </a:r>
          </a:p>
          <a:p>
            <a:pPr marL="267320" lvl="1" indent="0">
              <a:buNone/>
            </a:pPr>
            <a:r>
              <a:rPr lang="en-US" dirty="0"/>
              <a:t>        while </a:t>
            </a:r>
            <a:r>
              <a:rPr lang="en-US" dirty="0" err="1"/>
              <a:t>some_Boolean_condition</a:t>
            </a:r>
            <a:r>
              <a:rPr lang="en-US" dirty="0"/>
              <a:t>:</a:t>
            </a:r>
          </a:p>
          <a:p>
            <a:pPr marL="267320" lvl="1" indent="0">
              <a:buNone/>
            </a:pPr>
            <a:r>
              <a:rPr lang="en-US" dirty="0"/>
              <a:t>               # do something</a:t>
            </a:r>
          </a:p>
        </p:txBody>
      </p:sp>
    </p:spTree>
    <p:extLst>
      <p:ext uri="{BB962C8B-B14F-4D97-AF65-F5344CB8AC3E}">
        <p14:creationId xmlns:p14="http://schemas.microsoft.com/office/powerpoint/2010/main" val="3165376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2029-DAB0-67B4-4BFF-829BEF737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Advanced python tools </a:t>
            </a:r>
            <a:r>
              <a:rPr lang="en-IN" sz="2000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N" sz="20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Python libraries and modules</a:t>
            </a:r>
            <a:br>
              <a:rPr lang="en-IN" sz="2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A6A3F-79C3-394E-8FDA-C71AA9F715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39347"/>
            <a:ext cx="8229599" cy="4233371"/>
          </a:xfrm>
        </p:spPr>
        <p:txBody>
          <a:bodyPr/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 – A python library for creating N-</a:t>
            </a:r>
            <a:r>
              <a:rPr lang="en-US" dirty="0" err="1">
                <a:latin typeface="+mn-lt"/>
              </a:rPr>
              <a:t>dimentional</a:t>
            </a:r>
            <a:r>
              <a:rPr lang="en-US" dirty="0">
                <a:latin typeface="+mn-lt"/>
              </a:rPr>
              <a:t> arrays. Built in linear algebra, statistical distribution, random number capabilities.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latin typeface="+mn-lt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Pandas - Python package providing fast, flexible, and expressive data structures designed to make working with “relational” or “labeled” data both easy and intuitive. 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latin typeface="+mn-lt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Scikit-learn - T</a:t>
            </a:r>
            <a:r>
              <a:rPr lang="en-IN" b="0" i="0" dirty="0">
                <a:solidFill>
                  <a:srgbClr val="222222"/>
                </a:solidFill>
                <a:effectLst/>
                <a:latin typeface="+mn-lt"/>
              </a:rPr>
              <a:t>he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+mn-lt"/>
              </a:rPr>
              <a:t>sklearn</a:t>
            </a:r>
            <a:r>
              <a:rPr lang="en-IN" b="0" i="0" dirty="0">
                <a:solidFill>
                  <a:srgbClr val="222222"/>
                </a:solidFill>
                <a:effectLst/>
                <a:latin typeface="+mn-lt"/>
              </a:rPr>
              <a:t> library contains a lot of efficient tools for machine learning and statistical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+mn-lt"/>
              </a:rPr>
              <a:t>modeling</a:t>
            </a:r>
            <a:r>
              <a:rPr lang="en-IN" b="0" i="0" dirty="0">
                <a:solidFill>
                  <a:srgbClr val="222222"/>
                </a:solidFill>
                <a:effectLst/>
                <a:latin typeface="+mn-lt"/>
              </a:rPr>
              <a:t> including classification, regression, clustering and dimensionality reduction.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latin typeface="+mn-lt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+mn-lt"/>
              </a:rPr>
              <a:t>Keras - </a:t>
            </a:r>
            <a:r>
              <a:rPr lang="en-IN" b="0" i="0" dirty="0">
                <a:solidFill>
                  <a:srgbClr val="51565E"/>
                </a:solidFill>
                <a:effectLst/>
                <a:latin typeface="+mn-lt"/>
              </a:rPr>
              <a:t>Keras is a high-level, deep learning API developed by Google for implementing neural networks.</a:t>
            </a:r>
            <a:endParaRPr lang="en-US" dirty="0">
              <a:latin typeface="+mn-lt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68311-D9F7-D89C-60FD-8568224FCBC4}"/>
              </a:ext>
            </a:extLst>
          </p:cNvPr>
          <p:cNvSpPr txBox="1"/>
          <p:nvPr/>
        </p:nvSpPr>
        <p:spPr>
          <a:xfrm>
            <a:off x="457201" y="1103244"/>
            <a:ext cx="6036204" cy="506292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67320" lvl="1" defTabSz="685434">
              <a:lnSpc>
                <a:spcPct val="85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110000"/>
            </a:pPr>
            <a:r>
              <a:rPr lang="en-US" dirty="0">
                <a:solidFill>
                  <a:schemeClr val="bg1"/>
                </a:solidFill>
                <a:latin typeface="EYInterstate Light" panose="02000506000000020004" pitchFamily="2" charset="0"/>
              </a:rPr>
              <a:t>Python libraries that are used in Machine Learning are: </a:t>
            </a:r>
          </a:p>
          <a:p>
            <a:pPr marL="356616" indent="-356616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en-US" sz="12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75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DC624-802C-FACE-61BA-E8223FE86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D776B-6FBC-B9C9-147E-FE8E4BE13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Tensorflow</a:t>
            </a:r>
            <a:r>
              <a:rPr lang="en-US" dirty="0"/>
              <a:t> - </a:t>
            </a:r>
            <a:r>
              <a:rPr lang="en-IN" b="0" i="0" dirty="0">
                <a:solidFill>
                  <a:srgbClr val="000000"/>
                </a:solidFill>
                <a:effectLst/>
                <a:latin typeface="Nunito" pitchFamily="2" charset="77"/>
              </a:rPr>
              <a:t>TensorFlow is an open source machine learning framework for all developers. It is used for implementing machine learning and deep learning applications.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744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BE049-70A3-67D5-DA94-208697F8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  <a:endParaRPr lang="en-US" sz="2800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55E57-B6D2-65E5-83BB-EE1EC1664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libraries that are used for Visualization are: 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Matplotlib - Matplotlib is utilized for making basic graphs. Datasets are </a:t>
            </a:r>
            <a:r>
              <a:rPr lang="en-US" dirty="0" err="1"/>
              <a:t>visualised</a:t>
            </a:r>
            <a:r>
              <a:rPr lang="en-US" dirty="0"/>
              <a:t> with the help of </a:t>
            </a:r>
            <a:r>
              <a:rPr lang="en-US" dirty="0" err="1"/>
              <a:t>bargraphs</a:t>
            </a:r>
            <a:r>
              <a:rPr lang="en-US" dirty="0"/>
              <a:t>, histograms, </a:t>
            </a:r>
            <a:r>
              <a:rPr lang="en-US" dirty="0" err="1"/>
              <a:t>piecharts</a:t>
            </a:r>
            <a:r>
              <a:rPr lang="en-US" dirty="0"/>
              <a:t>, scatter plots, lines and so on.</a:t>
            </a:r>
          </a:p>
          <a:p>
            <a:endParaRPr lang="en-US" dirty="0"/>
          </a:p>
          <a:p>
            <a:r>
              <a:rPr lang="en-US" dirty="0"/>
              <a:t>Seaborn - Seaborn is a Python data visualization library based on matplotlib. </a:t>
            </a:r>
            <a:r>
              <a:rPr lang="en-IN" dirty="0"/>
              <a:t>It contains a number of patterns and plots for data visualization. It uses fascinating themes. It helps in compiling whole data into a single plot. It also provides distribution of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83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Title 1">
            <a:extLst>
              <a:ext uri="{FF2B5EF4-FFF2-40B4-BE49-F238E27FC236}">
                <a16:creationId xmlns:a16="http://schemas.microsoft.com/office/drawing/2014/main" id="{6976FD83-15FA-D6B3-D214-DDC7439F3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/>
          <a:lstStyle/>
          <a:p>
            <a:pPr algn="ctr"/>
            <a:r>
              <a:rPr lang="en-US" sz="2000" b="1" dirty="0">
                <a:latin typeface="+mj-lt"/>
              </a:rPr>
              <a:t>Questions</a:t>
            </a:r>
          </a:p>
        </p:txBody>
      </p:sp>
      <p:pic>
        <p:nvPicPr>
          <p:cNvPr id="3074" name="Picture 2" descr="Habit of Asking Questions - Jaivikshastram Education &amp; Research Foundation">
            <a:extLst>
              <a:ext uri="{FF2B5EF4-FFF2-40B4-BE49-F238E27FC236}">
                <a16:creationId xmlns:a16="http://schemas.microsoft.com/office/drawing/2014/main" id="{CD9FF4AA-6D04-42F9-9A59-E6BF5FEFF2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2790" y="1088224"/>
            <a:ext cx="4834800" cy="48348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25731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2935-2F3C-ABA5-7FF5-28576E00F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Synopsis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34625-7A24-A599-E8E2-8D9116B19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-285750">
              <a:lnSpc>
                <a:spcPct val="115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Introduction to python - Installation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 Python syntax and first coding lesson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Variables and Data types in python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 sequences – List, Tuples, Dictionaries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Decision making</a:t>
            </a:r>
            <a:r>
              <a:rPr lang="en-IN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If-Else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 Loops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buFont typeface="+mj-lt"/>
              <a:buAutoNum type="arabicPeriod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Advanced python tools – Python libraries and modules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 for data visualization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327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F9B4B-779A-C111-8E06-6179913C8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880"/>
          </a:xfrm>
        </p:spPr>
        <p:txBody>
          <a:bodyPr anchor="t">
            <a:normAutofit/>
          </a:bodyPr>
          <a:lstStyle/>
          <a:p>
            <a:r>
              <a:rPr lang="en-US" sz="2000" b="1" dirty="0">
                <a:latin typeface="+mj-l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89B18-5C13-2704-477F-BCD1E992E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1" y="1137919"/>
            <a:ext cx="4038600" cy="48348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Brief History of Python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Created in 1990 by Guido Van Rossum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Python 3 released in 2008</a:t>
            </a:r>
          </a:p>
        </p:txBody>
      </p:sp>
      <p:pic>
        <p:nvPicPr>
          <p:cNvPr id="5" name="Picture 4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E40DBF83-2A50-CED2-F1F3-E8ED5041E9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5" r="16496" b="-1"/>
          <a:stretch/>
        </p:blipFill>
        <p:spPr>
          <a:xfrm>
            <a:off x="4648201" y="1137919"/>
            <a:ext cx="4038600" cy="483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7341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051CF-4720-5854-C82B-52A63A6F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latin typeface="+mj-lt"/>
              </a:rPr>
              <a:t>Why Python ?</a:t>
            </a:r>
            <a:br>
              <a:rPr lang="en-US" sz="2000" b="1" dirty="0">
                <a:latin typeface="+mj-lt"/>
              </a:rPr>
            </a:br>
            <a:endParaRPr lang="en-US" sz="2000" b="1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75CB3-B0CA-BB1D-16F5-580666D38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1" y="1137919"/>
            <a:ext cx="8305136" cy="48348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Readability - Python has a simple syntax similar to the English language.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Designed for clear, logical code that is easy to read and learn.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Lots of existing libraries and frameworks written in Python allowing users to apply Python to wide variety of tasks.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Python has syntax that allows developers to write programs with fewer lines than some other programming languages.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061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4042-B5AD-3B54-B853-C1CD3940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Python for Data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5937D-A831-174F-D16E-FA17AF6C8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37919"/>
            <a:ext cx="8090451" cy="48348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Analyze large data files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Create visualizations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Perform machine learning tasks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Create and run predictive algorithms</a:t>
            </a:r>
          </a:p>
        </p:txBody>
      </p:sp>
    </p:spTree>
    <p:extLst>
      <p:ext uri="{BB962C8B-B14F-4D97-AF65-F5344CB8AC3E}">
        <p14:creationId xmlns:p14="http://schemas.microsoft.com/office/powerpoint/2010/main" val="1646665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AB174-B8C9-BA9F-4611-FB101E21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94200"/>
            <a:ext cx="8229600" cy="590400"/>
          </a:xfrm>
        </p:spPr>
        <p:txBody>
          <a:bodyPr anchor="t">
            <a:normAutofit/>
          </a:bodyPr>
          <a:lstStyle/>
          <a:p>
            <a:r>
              <a:rPr lang="en-US" sz="2000" b="1" dirty="0"/>
              <a:t>Python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AE6FA-2DC1-82B9-1F92-47F6CAACC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1" y="1137919"/>
            <a:ext cx="3955773" cy="5342394"/>
          </a:xfrm>
        </p:spPr>
        <p:txBody>
          <a:bodyPr anchor="t">
            <a:normAutofit/>
          </a:bodyPr>
          <a:lstStyle/>
          <a:p>
            <a:r>
              <a:rPr lang="en-US" dirty="0"/>
              <a:t>Go to: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hlinkClick r:id="rId2"/>
              </a:rPr>
              <a:t>https://www.anaconda.com/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Or simply Google </a:t>
            </a:r>
            <a:r>
              <a:rPr lang="en-US" sz="2000" dirty="0"/>
              <a:t>	Search:</a:t>
            </a:r>
          </a:p>
          <a:p>
            <a:pPr marL="267320" lvl="1" indent="0">
              <a:buNone/>
            </a:pPr>
            <a:r>
              <a:rPr lang="en-US" sz="2000" dirty="0"/>
              <a:t>      “Anaconda 	Python     Download”</a:t>
            </a:r>
          </a:p>
          <a:p>
            <a:pPr marL="267320" lvl="1" indent="0">
              <a:buNone/>
            </a:pPr>
            <a:endParaRPr lang="en-US" sz="2000" dirty="0"/>
          </a:p>
          <a:p>
            <a:r>
              <a:rPr lang="en-US" sz="2200" dirty="0"/>
              <a:t>After Downloading, Click on Next Button prompted on the popup.</a:t>
            </a:r>
          </a:p>
          <a:p>
            <a:pPr marL="0" indent="0">
              <a:buNone/>
            </a:pPr>
            <a:r>
              <a:rPr lang="en-US" sz="2200" dirty="0"/>
              <a:t>    For Windows Users, Please Click on the first box as well.</a:t>
            </a:r>
          </a:p>
          <a:p>
            <a:pPr lvl="2">
              <a:buFont typeface="Wingdings" pitchFamily="2" charset="2"/>
              <a:buChar char="§"/>
            </a:pPr>
            <a:endParaRPr lang="en-US" sz="2000" dirty="0"/>
          </a:p>
          <a:p>
            <a:pPr marL="534639" lvl="2" indent="0">
              <a:buNone/>
            </a:pPr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9EDC1-8ECF-E4DE-1092-4EC03162B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504" y="1185761"/>
            <a:ext cx="4038600" cy="232219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A815C8-F4F5-098B-CF62-916C7C857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852" y="3709725"/>
            <a:ext cx="4204252" cy="24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E5B0D-94E4-DF24-84AD-71B29909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lvl="1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Basic Python Syntax and First Coding </a:t>
            </a:r>
            <a:r>
              <a:rPr lang="en-IN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IN" sz="18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esson</a:t>
            </a:r>
            <a:endParaRPr lang="en-IN" sz="1800" b="1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Learn about Python 3 data types — numbers and strings | by Shawn Ren |  Medium">
            <a:extLst>
              <a:ext uri="{FF2B5EF4-FFF2-40B4-BE49-F238E27FC236}">
                <a16:creationId xmlns:a16="http://schemas.microsoft.com/office/drawing/2014/main" id="{2237C641-4D51-A5F7-BC07-F4BF43305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6" y="1387159"/>
            <a:ext cx="7912742" cy="361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558D9E-DBA5-C595-8FA4-DAB440B23477}"/>
              </a:ext>
            </a:extLst>
          </p:cNvPr>
          <p:cNvSpPr txBox="1"/>
          <p:nvPr/>
        </p:nvSpPr>
        <p:spPr>
          <a:xfrm>
            <a:off x="457199" y="1038930"/>
            <a:ext cx="1454181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b="1" dirty="0">
                <a:solidFill>
                  <a:schemeClr val="bg1"/>
                </a:solidFill>
              </a:rPr>
              <a:t>PYTHON Data Types</a:t>
            </a:r>
          </a:p>
        </p:txBody>
      </p:sp>
    </p:spTree>
    <p:extLst>
      <p:ext uri="{BB962C8B-B14F-4D97-AF65-F5344CB8AC3E}">
        <p14:creationId xmlns:p14="http://schemas.microsoft.com/office/powerpoint/2010/main" val="2475065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8637-F1B7-8DBB-457D-F3A9DE698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1B759-590B-22AE-4053-AE8B9FA56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Comparison Operators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AFB33-C611-E892-3A70-C9590229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56190"/>
            <a:ext cx="7772400" cy="214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98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5D624-6580-5E45-B7F7-62B54177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b="1" dirty="0">
                <a:latin typeface="+mj-lt"/>
                <a:ea typeface="+mn-ea"/>
                <a:cs typeface="+mn-cs"/>
              </a:rPr>
              <a:t>Decision making - If-Else </a:t>
            </a:r>
            <a:endParaRPr lang="en-US" sz="2000" b="1" dirty="0">
              <a:latin typeface="+mj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276C2-3811-A4AD-0479-3D9947F9B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comes situations in real life when we need to make some decisions and based on these decisions, we decide what should we do next. </a:t>
            </a:r>
          </a:p>
          <a:p>
            <a:endParaRPr lang="en-US" dirty="0"/>
          </a:p>
          <a:p>
            <a:r>
              <a:rPr lang="en-US" dirty="0"/>
              <a:t>Similar situations arise in programming also where we need to make some decisions and based on these decisions, we will execute the next block of code. </a:t>
            </a:r>
          </a:p>
          <a:p>
            <a:endParaRPr lang="en-US" dirty="0"/>
          </a:p>
          <a:p>
            <a:r>
              <a:rPr lang="en-US" dirty="0"/>
              <a:t>For example, if my cat is hungry (</a:t>
            </a:r>
            <a:r>
              <a:rPr lang="en-US" b="1" dirty="0"/>
              <a:t>condition</a:t>
            </a:r>
            <a:r>
              <a:rPr lang="en-US" dirty="0"/>
              <a:t>), then I will feed the dog (</a:t>
            </a:r>
            <a:r>
              <a:rPr lang="en-US" b="1" dirty="0"/>
              <a:t>action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Decision-making statements in programming languages decide the direction of the flow of program execution. </a:t>
            </a:r>
          </a:p>
          <a:p>
            <a:pPr marL="0" indent="0">
              <a:buNone/>
            </a:pPr>
            <a:r>
              <a:rPr lang="en-US" dirty="0"/>
              <a:t>    In Python, if-else </a:t>
            </a:r>
            <a:r>
              <a:rPr lang="en-US" dirty="0" err="1"/>
              <a:t>elif</a:t>
            </a:r>
            <a:r>
              <a:rPr lang="en-US" dirty="0"/>
              <a:t> statement is used for decision making.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013369"/>
      </p:ext>
    </p:extLst>
  </p:cSld>
  <p:clrMapOvr>
    <a:masterClrMapping/>
  </p:clrMapOvr>
</p:sld>
</file>

<file path=ppt/theme/theme1.xml><?xml version="1.0" encoding="utf-8"?>
<a:theme xmlns:a="http://schemas.openxmlformats.org/drawingml/2006/main" name="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70D5E770-E04A-461B-8456-F6738B8BE2E4}" vid="{F52AAF16-9B59-4DE1-94DD-2FF8D6A8C858}"/>
    </a:ext>
  </a:extLst>
</a:theme>
</file>

<file path=ppt/theme/theme2.xml><?xml version="1.0" encoding="utf-8"?>
<a:theme xmlns:a="http://schemas.openxmlformats.org/drawingml/2006/main" name="EY light background">
  <a:themeElements>
    <a:clrScheme name="Custom 26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EY regular presentation 2015 v1</Template>
  <TotalTime>0</TotalTime>
  <Words>862</Words>
  <Application>Microsoft Macintosh PowerPoint</Application>
  <PresentationFormat>On-screen Show (4:3)</PresentationFormat>
  <Paragraphs>121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</vt:lpstr>
      <vt:lpstr>Calibri</vt:lpstr>
      <vt:lpstr>Consolas</vt:lpstr>
      <vt:lpstr>Courier New</vt:lpstr>
      <vt:lpstr>EYInterstate</vt:lpstr>
      <vt:lpstr>EYInterstate Light</vt:lpstr>
      <vt:lpstr>Georgia</vt:lpstr>
      <vt:lpstr>Nunito</vt:lpstr>
      <vt:lpstr>Roboto</vt:lpstr>
      <vt:lpstr>Times New Roman</vt:lpstr>
      <vt:lpstr>Verdana</vt:lpstr>
      <vt:lpstr>Wingdings</vt:lpstr>
      <vt:lpstr>EY dark background</vt:lpstr>
      <vt:lpstr>EY light background</vt:lpstr>
      <vt:lpstr>Machine learning in python – Essential python programming</vt:lpstr>
      <vt:lpstr>Synopsis</vt:lpstr>
      <vt:lpstr>Introduction</vt:lpstr>
      <vt:lpstr>Why Python ? </vt:lpstr>
      <vt:lpstr>Python for Data Science</vt:lpstr>
      <vt:lpstr>Python Installation</vt:lpstr>
      <vt:lpstr>Basic Python Syntax and First Coding Lesson</vt:lpstr>
      <vt:lpstr>PowerPoint Presentation</vt:lpstr>
      <vt:lpstr>Decision making - If-Else </vt:lpstr>
      <vt:lpstr>PowerPoint Presentation</vt:lpstr>
      <vt:lpstr>PowerPoint Presentation</vt:lpstr>
      <vt:lpstr>PowerPoint Presentation</vt:lpstr>
      <vt:lpstr>Python Loops</vt:lpstr>
      <vt:lpstr>PowerPoint Presentation</vt:lpstr>
      <vt:lpstr>Advanced python tools - Python libraries and modules </vt:lpstr>
      <vt:lpstr>PowerPoint Presentation</vt:lpstr>
      <vt:lpstr>Data Visualization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SaaS Contract Analyser - Analysis</dc:title>
  <dc:creator/>
  <cp:keywords/>
  <cp:lastModifiedBy/>
  <cp:revision>31</cp:revision>
  <dcterms:created xsi:type="dcterms:W3CDTF">2016-12-19T11:32:50Z</dcterms:created>
  <dcterms:modified xsi:type="dcterms:W3CDTF">2022-11-02T13:50:09Z</dcterms:modified>
  <cp:contentStatus/>
</cp:coreProperties>
</file>